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
  </p:notesMasterIdLst>
  <p:sldIdLst>
    <p:sldId id="266" r:id="rId2"/>
    <p:sldId id="263" r:id="rId3"/>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160">
          <p15:clr>
            <a:srgbClr val="A4A3A4"/>
          </p15:clr>
        </p15:guide>
        <p15:guide id="3" orient="horz" pos="312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ona Friend" initials="SF" lastIdx="2" clrIdx="0">
    <p:extLst>
      <p:ext uri="{19B8F6BF-5375-455C-9EA6-DF929625EA0E}">
        <p15:presenceInfo xmlns:p15="http://schemas.microsoft.com/office/powerpoint/2012/main" userId="705a298e1824626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72" autoAdjust="0"/>
    <p:restoredTop sz="91530" autoAdjust="0"/>
  </p:normalViewPr>
  <p:slideViewPr>
    <p:cSldViewPr>
      <p:cViewPr>
        <p:scale>
          <a:sx n="97" d="100"/>
          <a:sy n="97" d="100"/>
        </p:scale>
        <p:origin x="3256" y="-320"/>
      </p:cViewPr>
      <p:guideLst>
        <p:guide pos="2160"/>
        <p:guide orient="horz" pos="312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notesMaster" Target="notesMasters/notesMaster1.xml"/><Relationship Id="rId9" Type="http://schemas.openxmlformats.org/officeDocument/2006/relationships/tableStyles" Target="tableStyles.xml"/></Relationships>
</file>

<file path=ppt/media/hdphoto1.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D897C-1D52-4132-BD42-DC1FF828B77C}" type="datetimeFigureOut">
              <a:rPr lang="en-GB" smtClean="0"/>
              <a:t>18/11/2021</a:t>
            </a:fld>
            <a:endParaRPr lang="en-GB"/>
          </a:p>
        </p:txBody>
      </p:sp>
      <p:sp>
        <p:nvSpPr>
          <p:cNvPr id="4" name="Slide Image Placeholder 3"/>
          <p:cNvSpPr>
            <a:spLocks noGrp="1" noRot="1" noChangeAspect="1"/>
          </p:cNvSpPr>
          <p:nvPr>
            <p:ph type="sldImg" idx="2"/>
          </p:nvPr>
        </p:nvSpPr>
        <p:spPr>
          <a:xfrm>
            <a:off x="2360613" y="1143000"/>
            <a:ext cx="2136775"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3CF130-C993-40F0-8D82-16825C8ED8EC}" type="slidenum">
              <a:rPr lang="en-GB" smtClean="0"/>
              <a:t>‹#›</a:t>
            </a:fld>
            <a:endParaRPr lang="en-GB"/>
          </a:p>
        </p:txBody>
      </p:sp>
    </p:spTree>
    <p:extLst>
      <p:ext uri="{BB962C8B-B14F-4D97-AF65-F5344CB8AC3E}">
        <p14:creationId xmlns:p14="http://schemas.microsoft.com/office/powerpoint/2010/main" val="3059343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53CF130-C993-40F0-8D82-16825C8ED8EC}" type="slidenum">
              <a:rPr lang="en-GB" smtClean="0"/>
              <a:t>2</a:t>
            </a:fld>
            <a:endParaRPr lang="en-GB"/>
          </a:p>
        </p:txBody>
      </p:sp>
    </p:spTree>
    <p:extLst>
      <p:ext uri="{BB962C8B-B14F-4D97-AF65-F5344CB8AC3E}">
        <p14:creationId xmlns:p14="http://schemas.microsoft.com/office/powerpoint/2010/main" val="25560046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9.png"/></Relationships>
</file>

<file path=ppt/slideLayouts/_rels/slideLayout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9.png"/></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9.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whit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929258"/>
            <a:ext cx="5829300" cy="1755247"/>
          </a:xfrm>
        </p:spPr>
        <p:txBody>
          <a:bodyPr anchor="t" anchorCtr="0">
            <a:noAutofit/>
          </a:bodyPr>
          <a:lstStyle>
            <a:lvl1pPr algn="ctr">
              <a:lnSpc>
                <a:spcPct val="100000"/>
              </a:lnSpc>
              <a:defRPr sz="3600"/>
            </a:lvl1pPr>
          </a:lstStyle>
          <a:p>
            <a:r>
              <a:rPr lang="en-US" dirty="0"/>
              <a:t>Click to edit Master title style</a:t>
            </a:r>
          </a:p>
        </p:txBody>
      </p:sp>
      <p:sp>
        <p:nvSpPr>
          <p:cNvPr id="3" name="Subtitle 2"/>
          <p:cNvSpPr>
            <a:spLocks noGrp="1"/>
          </p:cNvSpPr>
          <p:nvPr>
            <p:ph type="subTitle" idx="1"/>
          </p:nvPr>
        </p:nvSpPr>
        <p:spPr>
          <a:xfrm>
            <a:off x="857250" y="3956403"/>
            <a:ext cx="5143500" cy="1012119"/>
          </a:xfrm>
        </p:spPr>
        <p:txBody>
          <a:bodyPr/>
          <a:lstStyle>
            <a:lvl1pPr marL="0" indent="0" algn="ctr">
              <a:lnSpc>
                <a:spcPct val="100000"/>
              </a:lnSpc>
              <a:buNone/>
              <a:defRPr sz="2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15" name="Picture Placeholder 14">
            <a:extLst>
              <a:ext uri="{FF2B5EF4-FFF2-40B4-BE49-F238E27FC236}">
                <a16:creationId xmlns:a16="http://schemas.microsoft.com/office/drawing/2014/main" id="{3B4A208B-20D3-4A2C-8E69-F2E20BB58A6F}"/>
              </a:ext>
            </a:extLst>
          </p:cNvPr>
          <p:cNvSpPr>
            <a:spLocks noGrp="1"/>
          </p:cNvSpPr>
          <p:nvPr>
            <p:ph type="pic" sz="quarter" idx="13" hasCustomPrompt="1"/>
          </p:nvPr>
        </p:nvSpPr>
        <p:spPr>
          <a:xfrm>
            <a:off x="0" y="5600700"/>
            <a:ext cx="6858000" cy="4305300"/>
          </a:xfrm>
        </p:spPr>
        <p:txBody>
          <a:bodyPr/>
          <a:lstStyle>
            <a:lvl1pPr>
              <a:buNone/>
              <a:defRPr/>
            </a:lvl1pPr>
          </a:lstStyle>
          <a:p>
            <a:r>
              <a:rPr lang="en-US" dirty="0"/>
              <a:t>Click icon to add picture, add white gradient to bleed out above</a:t>
            </a:r>
            <a:endParaRPr lang="en-GB" dirty="0"/>
          </a:p>
        </p:txBody>
      </p:sp>
      <p:pic>
        <p:nvPicPr>
          <p:cNvPr id="17" name="Immagine 10">
            <a:extLst>
              <a:ext uri="{FF2B5EF4-FFF2-40B4-BE49-F238E27FC236}">
                <a16:creationId xmlns:a16="http://schemas.microsoft.com/office/drawing/2014/main" id="{6B0BB7DF-3542-42AE-9177-8B29B6854E1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7305" y="274637"/>
            <a:ext cx="4777514" cy="781939"/>
          </a:xfrm>
          <a:prstGeom prst="rect">
            <a:avLst/>
          </a:prstGeom>
        </p:spPr>
      </p:pic>
    </p:spTree>
    <p:extLst>
      <p:ext uri="{BB962C8B-B14F-4D97-AF65-F5344CB8AC3E}">
        <p14:creationId xmlns:p14="http://schemas.microsoft.com/office/powerpoint/2010/main" val="3110999597"/>
      </p:ext>
    </p:extLst>
  </p:cSld>
  <p:clrMapOvr>
    <a:masterClrMapping/>
  </p:clrMapOvr>
  <p:extLst>
    <p:ext uri="{DCECCB84-F9BA-43D5-87BE-67443E8EF086}">
      <p15:sldGuideLst xmlns:p15="http://schemas.microsoft.com/office/powerpoint/2012/main">
        <p15:guide id="1" orient="horz" pos="1215" userDrawn="1">
          <p15:clr>
            <a:srgbClr val="FBAE40"/>
          </p15:clr>
        </p15:guide>
        <p15:guide id="2" orient="horz" pos="3120" userDrawn="1">
          <p15:clr>
            <a:srgbClr val="FBAE40"/>
          </p15:clr>
        </p15:guide>
        <p15:guide id="3" pos="30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S Orange 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1488" y="1568450"/>
            <a:ext cx="5915025" cy="873656"/>
          </a:xfrm>
        </p:spPr>
        <p:txBody>
          <a:bodyPr tIns="0" anchor="t" anchorCtr="0"/>
          <a:lstStyle>
            <a:lvl1pPr algn="l">
              <a:defRPr sz="3600" b="1"/>
            </a:lvl1pPr>
          </a:lstStyle>
          <a:p>
            <a:r>
              <a:rPr lang="en-US" dirty="0"/>
              <a:t>Click to edit title</a:t>
            </a:r>
          </a:p>
        </p:txBody>
      </p:sp>
      <p:sp>
        <p:nvSpPr>
          <p:cNvPr id="3" name="Content Placeholder 2"/>
          <p:cNvSpPr>
            <a:spLocks noGrp="1"/>
          </p:cNvSpPr>
          <p:nvPr>
            <p:ph sz="half" idx="1" hasCustomPrompt="1"/>
          </p:nvPr>
        </p:nvSpPr>
        <p:spPr>
          <a:xfrm>
            <a:off x="1944914" y="2637014"/>
            <a:ext cx="4441598" cy="6285266"/>
          </a:xfrm>
        </p:spPr>
        <p:txBody>
          <a:bodyPr tIns="0" anchor="t" anchorCtr="0"/>
          <a:lstStyle>
            <a:lvl1pPr algn="l">
              <a:defRPr/>
            </a:lvl1pPr>
            <a:lvl2pPr marL="342900" indent="0" algn="l">
              <a:buNone/>
              <a:defRPr/>
            </a:lvl2pPr>
            <a:lvl3pPr marL="685800" indent="0" algn="l">
              <a:buNone/>
              <a:defRPr/>
            </a:lvl3pPr>
            <a:lvl4pPr algn="r">
              <a:defRPr/>
            </a:lvl4pPr>
            <a:lvl5pPr algn="r">
              <a:defRPr/>
            </a:lvl5pPr>
          </a:lstStyle>
          <a:p>
            <a:pPr lvl="0"/>
            <a:r>
              <a:rPr lang="en-US" dirty="0"/>
              <a:t>Click to edit text styles</a:t>
            </a:r>
          </a:p>
          <a:p>
            <a:pPr lvl="1"/>
            <a:r>
              <a:rPr lang="en-US" dirty="0"/>
              <a:t>Second level</a:t>
            </a:r>
          </a:p>
          <a:p>
            <a:pPr lvl="2"/>
            <a:r>
              <a:rPr lang="en-US" dirty="0"/>
              <a:t>Third level</a:t>
            </a:r>
          </a:p>
        </p:txBody>
      </p:sp>
      <p:sp>
        <p:nvSpPr>
          <p:cNvPr id="8" name="Google Shape;110;p11">
            <a:extLst>
              <a:ext uri="{FF2B5EF4-FFF2-40B4-BE49-F238E27FC236}">
                <a16:creationId xmlns:a16="http://schemas.microsoft.com/office/drawing/2014/main" id="{81AED82E-96EA-40DE-961D-8829432E28FA}"/>
              </a:ext>
            </a:extLst>
          </p:cNvPr>
          <p:cNvSpPr/>
          <p:nvPr userDrawn="1"/>
        </p:nvSpPr>
        <p:spPr>
          <a:xfrm>
            <a:off x="6517108" y="0"/>
            <a:ext cx="328234" cy="9906000"/>
          </a:xfrm>
          <a:custGeom>
            <a:avLst/>
            <a:gdLst/>
            <a:ahLst/>
            <a:cxnLst/>
            <a:rect l="l" t="t" r="r" b="b"/>
            <a:pathLst>
              <a:path w="342265" h="10692130" extrusionOk="0">
                <a:moveTo>
                  <a:pt x="341998" y="0"/>
                </a:moveTo>
                <a:lnTo>
                  <a:pt x="0" y="0"/>
                </a:lnTo>
                <a:lnTo>
                  <a:pt x="0" y="10692003"/>
                </a:lnTo>
                <a:lnTo>
                  <a:pt x="341998" y="10692003"/>
                </a:lnTo>
                <a:lnTo>
                  <a:pt x="341998" y="0"/>
                </a:lnTo>
                <a:close/>
              </a:path>
            </a:pathLst>
          </a:custGeom>
          <a:solidFill>
            <a:srgbClr val="FF9100"/>
          </a:solidFill>
          <a:ln>
            <a:solidFill>
              <a:schemeClr val="accent1"/>
            </a:solidFill>
          </a:ln>
        </p:spPr>
        <p:txBody>
          <a:bodyPr spcFirstLastPara="1" wrap="square" lIns="0" tIns="0" rIns="0" bIns="0" anchor="t" anchorCtr="0">
            <a:noAutofit/>
          </a:bodyPr>
          <a:lstStyle/>
          <a:p>
            <a:pPr marL="0" marR="0" lvl="0" indent="0" algn="l" rtl="0">
              <a:spcBef>
                <a:spcPts val="0"/>
              </a:spcBef>
              <a:spcAft>
                <a:spcPts val="0"/>
              </a:spcAft>
              <a:buClr>
                <a:schemeClr val="dk1"/>
              </a:buClr>
              <a:buSzPts val="1800"/>
              <a:buFont typeface="Trebuchet MS"/>
              <a:buNone/>
            </a:pPr>
            <a:endParaRPr sz="1800" dirty="0">
              <a:solidFill>
                <a:schemeClr val="dk1"/>
              </a:solidFill>
              <a:latin typeface="Calibri"/>
              <a:ea typeface="Calibri"/>
              <a:cs typeface="Calibri"/>
              <a:sym typeface="Calibri"/>
            </a:endParaRPr>
          </a:p>
        </p:txBody>
      </p:sp>
      <p:pic>
        <p:nvPicPr>
          <p:cNvPr id="9" name="Immagine 10">
            <a:extLst>
              <a:ext uri="{FF2B5EF4-FFF2-40B4-BE49-F238E27FC236}">
                <a16:creationId xmlns:a16="http://schemas.microsoft.com/office/drawing/2014/main" id="{61E252ED-4C4C-45BE-AF0D-BA953FCA60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14" name="Slide Number Placeholder 5">
            <a:extLst>
              <a:ext uri="{FF2B5EF4-FFF2-40B4-BE49-F238E27FC236}">
                <a16:creationId xmlns:a16="http://schemas.microsoft.com/office/drawing/2014/main" id="{BB980F77-3B65-4CCE-A66F-E9F9F18F7FDF}"/>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13" name="Subtitle 2">
            <a:extLst>
              <a:ext uri="{FF2B5EF4-FFF2-40B4-BE49-F238E27FC236}">
                <a16:creationId xmlns:a16="http://schemas.microsoft.com/office/drawing/2014/main" id="{887710FA-CE68-4330-A8F4-E4868851D012}"/>
              </a:ext>
            </a:extLst>
          </p:cNvPr>
          <p:cNvSpPr txBox="1">
            <a:spLocks/>
          </p:cNvSpPr>
          <p:nvPr userDrawn="1"/>
        </p:nvSpPr>
        <p:spPr>
          <a:xfrm>
            <a:off x="471488" y="9248660"/>
            <a:ext cx="2964655"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1183213514"/>
      </p:ext>
    </p:extLst>
  </p:cSld>
  <p:clrMapOvr>
    <a:masterClrMapping/>
  </p:clrMapOvr>
  <p:extLst>
    <p:ext uri="{DCECCB84-F9BA-43D5-87BE-67443E8EF086}">
      <p15:sldGuideLst xmlns:p15="http://schemas.microsoft.com/office/powerpoint/2012/main">
        <p15:guide id="1" orient="horz" pos="98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RS Orange Two content with iam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1488" y="1568450"/>
            <a:ext cx="5915025" cy="873656"/>
          </a:xfrm>
        </p:spPr>
        <p:txBody>
          <a:bodyPr tIns="0" anchor="t" anchorCtr="0"/>
          <a:lstStyle>
            <a:lvl1pPr algn="l">
              <a:defRPr sz="3600" b="1"/>
            </a:lvl1pPr>
          </a:lstStyle>
          <a:p>
            <a:r>
              <a:rPr lang="en-US" dirty="0"/>
              <a:t>Click to edit title</a:t>
            </a:r>
          </a:p>
        </p:txBody>
      </p:sp>
      <p:sp>
        <p:nvSpPr>
          <p:cNvPr id="3" name="Content Placeholder 2"/>
          <p:cNvSpPr>
            <a:spLocks noGrp="1"/>
          </p:cNvSpPr>
          <p:nvPr>
            <p:ph sz="half" idx="1" hasCustomPrompt="1"/>
          </p:nvPr>
        </p:nvSpPr>
        <p:spPr>
          <a:xfrm>
            <a:off x="1944914" y="2637014"/>
            <a:ext cx="4441598" cy="2315986"/>
          </a:xfrm>
        </p:spPr>
        <p:txBody>
          <a:bodyPr tIns="0" anchor="t" anchorCtr="0"/>
          <a:lstStyle>
            <a:lvl1pPr algn="l">
              <a:defRPr/>
            </a:lvl1pPr>
            <a:lvl2pPr algn="l">
              <a:defRPr/>
            </a:lvl2pPr>
            <a:lvl3pPr algn="l">
              <a:defRPr/>
            </a:lvl3pPr>
            <a:lvl4pPr algn="l">
              <a:defRPr/>
            </a:lvl4pPr>
            <a:lvl5pPr algn="l">
              <a:defRPr/>
            </a:lvl5pPr>
          </a:lstStyle>
          <a:p>
            <a:pPr lvl="0"/>
            <a:r>
              <a:rPr lang="en-US" dirty="0"/>
              <a:t>Click to edit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Google Shape;110;p11">
            <a:extLst>
              <a:ext uri="{FF2B5EF4-FFF2-40B4-BE49-F238E27FC236}">
                <a16:creationId xmlns:a16="http://schemas.microsoft.com/office/drawing/2014/main" id="{81AED82E-96EA-40DE-961D-8829432E28FA}"/>
              </a:ext>
            </a:extLst>
          </p:cNvPr>
          <p:cNvSpPr/>
          <p:nvPr userDrawn="1"/>
        </p:nvSpPr>
        <p:spPr>
          <a:xfrm>
            <a:off x="6517108" y="0"/>
            <a:ext cx="328234" cy="9906000"/>
          </a:xfrm>
          <a:custGeom>
            <a:avLst/>
            <a:gdLst/>
            <a:ahLst/>
            <a:cxnLst/>
            <a:rect l="l" t="t" r="r" b="b"/>
            <a:pathLst>
              <a:path w="342265" h="10692130" extrusionOk="0">
                <a:moveTo>
                  <a:pt x="341998" y="0"/>
                </a:moveTo>
                <a:lnTo>
                  <a:pt x="0" y="0"/>
                </a:lnTo>
                <a:lnTo>
                  <a:pt x="0" y="10692003"/>
                </a:lnTo>
                <a:lnTo>
                  <a:pt x="341998" y="10692003"/>
                </a:lnTo>
                <a:lnTo>
                  <a:pt x="341998" y="0"/>
                </a:lnTo>
                <a:close/>
              </a:path>
            </a:pathLst>
          </a:custGeom>
          <a:solidFill>
            <a:srgbClr val="FF9100"/>
          </a:solidFill>
          <a:ln>
            <a:solidFill>
              <a:schemeClr val="accent1"/>
            </a:solidFill>
          </a:ln>
        </p:spPr>
        <p:txBody>
          <a:bodyPr spcFirstLastPara="1" wrap="square" lIns="0" tIns="0" rIns="0" bIns="0" anchor="t" anchorCtr="0">
            <a:noAutofit/>
          </a:bodyPr>
          <a:lstStyle/>
          <a:p>
            <a:pPr marL="0" marR="0" lvl="0" indent="0" algn="l" rtl="0">
              <a:spcBef>
                <a:spcPts val="0"/>
              </a:spcBef>
              <a:spcAft>
                <a:spcPts val="0"/>
              </a:spcAft>
              <a:buClr>
                <a:schemeClr val="dk1"/>
              </a:buClr>
              <a:buSzPts val="1800"/>
              <a:buFont typeface="Trebuchet MS"/>
              <a:buNone/>
            </a:pPr>
            <a:endParaRPr sz="1800" dirty="0">
              <a:solidFill>
                <a:schemeClr val="dk1"/>
              </a:solidFill>
              <a:latin typeface="Calibri"/>
              <a:ea typeface="Calibri"/>
              <a:cs typeface="Calibri"/>
              <a:sym typeface="Calibri"/>
            </a:endParaRPr>
          </a:p>
        </p:txBody>
      </p:sp>
      <p:pic>
        <p:nvPicPr>
          <p:cNvPr id="9" name="Immagine 10">
            <a:extLst>
              <a:ext uri="{FF2B5EF4-FFF2-40B4-BE49-F238E27FC236}">
                <a16:creationId xmlns:a16="http://schemas.microsoft.com/office/drawing/2014/main" id="{61E252ED-4C4C-45BE-AF0D-BA953FCA60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14" name="Slide Number Placeholder 5">
            <a:extLst>
              <a:ext uri="{FF2B5EF4-FFF2-40B4-BE49-F238E27FC236}">
                <a16:creationId xmlns:a16="http://schemas.microsoft.com/office/drawing/2014/main" id="{BB980F77-3B65-4CCE-A66F-E9F9F18F7FDF}"/>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5" name="Picture Placeholder 4">
            <a:extLst>
              <a:ext uri="{FF2B5EF4-FFF2-40B4-BE49-F238E27FC236}">
                <a16:creationId xmlns:a16="http://schemas.microsoft.com/office/drawing/2014/main" id="{0103534C-F2E9-4DB4-84ED-E6C18F70CB83}"/>
              </a:ext>
            </a:extLst>
          </p:cNvPr>
          <p:cNvSpPr>
            <a:spLocks noGrp="1"/>
          </p:cNvSpPr>
          <p:nvPr>
            <p:ph type="pic" sz="quarter" idx="10"/>
          </p:nvPr>
        </p:nvSpPr>
        <p:spPr>
          <a:xfrm>
            <a:off x="13120" y="5294313"/>
            <a:ext cx="6503988" cy="4579937"/>
          </a:xfrm>
        </p:spPr>
        <p:txBody>
          <a:bodyPr/>
          <a:lstStyle/>
          <a:p>
            <a:r>
              <a:rPr lang="en-US"/>
              <a:t>Click icon to add picture</a:t>
            </a:r>
            <a:endParaRPr lang="en-GB"/>
          </a:p>
        </p:txBody>
      </p:sp>
      <p:sp>
        <p:nvSpPr>
          <p:cNvPr id="13" name="Subtitle 2">
            <a:extLst>
              <a:ext uri="{FF2B5EF4-FFF2-40B4-BE49-F238E27FC236}">
                <a16:creationId xmlns:a16="http://schemas.microsoft.com/office/drawing/2014/main" id="{7726DD12-6EE9-4B0E-A0F5-DF6CEF881E04}"/>
              </a:ext>
            </a:extLst>
          </p:cNvPr>
          <p:cNvSpPr txBox="1">
            <a:spLocks/>
          </p:cNvSpPr>
          <p:nvPr userDrawn="1"/>
        </p:nvSpPr>
        <p:spPr>
          <a:xfrm>
            <a:off x="471488" y="9248660"/>
            <a:ext cx="2964655"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948868266"/>
      </p:ext>
    </p:extLst>
  </p:cSld>
  <p:clrMapOvr>
    <a:masterClrMapping/>
  </p:clrMapOvr>
  <p:extLst>
    <p:ext uri="{DCECCB84-F9BA-43D5-87BE-67443E8EF086}">
      <p15:sldGuideLst xmlns:p15="http://schemas.microsoft.com/office/powerpoint/2012/main">
        <p15:guide id="1" orient="horz" pos="988"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S Blue 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1488" y="1568450"/>
            <a:ext cx="5915025" cy="873656"/>
          </a:xfrm>
        </p:spPr>
        <p:txBody>
          <a:bodyPr tIns="0" anchor="t" anchorCtr="0"/>
          <a:lstStyle>
            <a:lvl1pPr algn="l">
              <a:defRPr b="1"/>
            </a:lvl1pPr>
          </a:lstStyle>
          <a:p>
            <a:r>
              <a:rPr lang="en-US" dirty="0"/>
              <a:t>Click to edit title</a:t>
            </a:r>
          </a:p>
        </p:txBody>
      </p:sp>
      <p:sp>
        <p:nvSpPr>
          <p:cNvPr id="3" name="Content Placeholder 2"/>
          <p:cNvSpPr>
            <a:spLocks noGrp="1"/>
          </p:cNvSpPr>
          <p:nvPr>
            <p:ph sz="half" idx="1" hasCustomPrompt="1"/>
          </p:nvPr>
        </p:nvSpPr>
        <p:spPr>
          <a:xfrm>
            <a:off x="1944914" y="2637014"/>
            <a:ext cx="4441598" cy="6285266"/>
          </a:xfrm>
        </p:spPr>
        <p:txBody>
          <a:bodyPr tIns="0" anchor="t" anchorCtr="0"/>
          <a:lstStyle>
            <a:lvl1pPr algn="l">
              <a:defRPr/>
            </a:lvl1pPr>
            <a:lvl2pPr algn="l">
              <a:defRPr/>
            </a:lvl2pPr>
            <a:lvl3pPr algn="l">
              <a:defRPr/>
            </a:lvl3pPr>
            <a:lvl4pPr algn="l">
              <a:defRPr/>
            </a:lvl4pPr>
            <a:lvl5pPr algn="l">
              <a:defRPr/>
            </a:lvl5pPr>
          </a:lstStyle>
          <a:p>
            <a:pPr lvl="0"/>
            <a:r>
              <a:rPr lang="en-US" dirty="0"/>
              <a:t>Click to edit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Google Shape;110;p11">
            <a:extLst>
              <a:ext uri="{FF2B5EF4-FFF2-40B4-BE49-F238E27FC236}">
                <a16:creationId xmlns:a16="http://schemas.microsoft.com/office/drawing/2014/main" id="{81AED82E-96EA-40DE-961D-8829432E28FA}"/>
              </a:ext>
            </a:extLst>
          </p:cNvPr>
          <p:cNvSpPr/>
          <p:nvPr userDrawn="1"/>
        </p:nvSpPr>
        <p:spPr>
          <a:xfrm>
            <a:off x="6529766" y="0"/>
            <a:ext cx="328234" cy="9906000"/>
          </a:xfrm>
          <a:custGeom>
            <a:avLst/>
            <a:gdLst/>
            <a:ahLst/>
            <a:cxnLst/>
            <a:rect l="l" t="t" r="r" b="b"/>
            <a:pathLst>
              <a:path w="342265" h="10692130" extrusionOk="0">
                <a:moveTo>
                  <a:pt x="341998" y="0"/>
                </a:moveTo>
                <a:lnTo>
                  <a:pt x="0" y="0"/>
                </a:lnTo>
                <a:lnTo>
                  <a:pt x="0" y="10692003"/>
                </a:lnTo>
                <a:lnTo>
                  <a:pt x="341998" y="10692003"/>
                </a:lnTo>
                <a:lnTo>
                  <a:pt x="341998" y="0"/>
                </a:lnTo>
                <a:close/>
              </a:path>
            </a:pathLst>
          </a:custGeom>
          <a:solidFill>
            <a:schemeClr val="accent6"/>
          </a:solidFill>
          <a:ln>
            <a:solidFill>
              <a:schemeClr val="accent6"/>
            </a:solidFill>
          </a:ln>
        </p:spPr>
        <p:txBody>
          <a:bodyPr spcFirstLastPara="1" wrap="square" lIns="0" tIns="0" rIns="0" bIns="0" anchor="t" anchorCtr="0">
            <a:noAutofit/>
          </a:bodyPr>
          <a:lstStyle/>
          <a:p>
            <a:pPr marL="0" marR="0" lvl="0" indent="0" algn="l" rtl="0">
              <a:spcBef>
                <a:spcPts val="0"/>
              </a:spcBef>
              <a:spcAft>
                <a:spcPts val="0"/>
              </a:spcAft>
              <a:buClr>
                <a:schemeClr val="dk1"/>
              </a:buClr>
              <a:buSzPts val="1800"/>
              <a:buFont typeface="Trebuchet MS"/>
              <a:buNone/>
            </a:pPr>
            <a:endParaRPr sz="1800" dirty="0">
              <a:solidFill>
                <a:schemeClr val="dk1"/>
              </a:solidFill>
              <a:latin typeface="Calibri"/>
              <a:ea typeface="Calibri"/>
              <a:cs typeface="Calibri"/>
              <a:sym typeface="Calibri"/>
            </a:endParaRPr>
          </a:p>
        </p:txBody>
      </p:sp>
      <p:pic>
        <p:nvPicPr>
          <p:cNvPr id="9" name="Immagine 10">
            <a:extLst>
              <a:ext uri="{FF2B5EF4-FFF2-40B4-BE49-F238E27FC236}">
                <a16:creationId xmlns:a16="http://schemas.microsoft.com/office/drawing/2014/main" id="{61E252ED-4C4C-45BE-AF0D-BA953FCA60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14" name="Slide Number Placeholder 5">
            <a:extLst>
              <a:ext uri="{FF2B5EF4-FFF2-40B4-BE49-F238E27FC236}">
                <a16:creationId xmlns:a16="http://schemas.microsoft.com/office/drawing/2014/main" id="{BB980F77-3B65-4CCE-A66F-E9F9F18F7FDF}"/>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13" name="Subtitle 2">
            <a:extLst>
              <a:ext uri="{FF2B5EF4-FFF2-40B4-BE49-F238E27FC236}">
                <a16:creationId xmlns:a16="http://schemas.microsoft.com/office/drawing/2014/main" id="{9AA65E2D-547F-44E5-AB56-B0D070083205}"/>
              </a:ext>
            </a:extLst>
          </p:cNvPr>
          <p:cNvSpPr txBox="1">
            <a:spLocks/>
          </p:cNvSpPr>
          <p:nvPr userDrawn="1"/>
        </p:nvSpPr>
        <p:spPr>
          <a:xfrm>
            <a:off x="471488" y="9248660"/>
            <a:ext cx="2964655"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972809595"/>
      </p:ext>
    </p:extLst>
  </p:cSld>
  <p:clrMapOvr>
    <a:masterClrMapping/>
  </p:clrMapOvr>
  <p:extLst>
    <p:ext uri="{DCECCB84-F9BA-43D5-87BE-67443E8EF086}">
      <p15:sldGuideLst xmlns:p15="http://schemas.microsoft.com/office/powerpoint/2012/main">
        <p15:guide id="1" orient="horz" pos="98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S Light Blue 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83961" y="1561743"/>
            <a:ext cx="4253351" cy="1458387"/>
          </a:xfrm>
        </p:spPr>
        <p:txBody>
          <a:bodyPr tIns="0" anchor="t" anchorCtr="0"/>
          <a:lstStyle>
            <a:lvl1pPr algn="l">
              <a:lnSpc>
                <a:spcPct val="100000"/>
              </a:lnSpc>
              <a:defRPr b="1"/>
            </a:lvl1pPr>
          </a:lstStyle>
          <a:p>
            <a:r>
              <a:rPr lang="en-US" dirty="0"/>
              <a:t>Click to edit title</a:t>
            </a:r>
          </a:p>
        </p:txBody>
      </p:sp>
      <p:sp>
        <p:nvSpPr>
          <p:cNvPr id="3" name="Content Placeholder 2"/>
          <p:cNvSpPr>
            <a:spLocks noGrp="1"/>
          </p:cNvSpPr>
          <p:nvPr>
            <p:ph sz="half" idx="1" hasCustomPrompt="1"/>
          </p:nvPr>
        </p:nvSpPr>
        <p:spPr>
          <a:xfrm>
            <a:off x="471486" y="3445871"/>
            <a:ext cx="4441598" cy="5453366"/>
          </a:xfrm>
        </p:spPr>
        <p:txBody>
          <a:bodyPr tIns="0" anchor="t" anchorCtr="0"/>
          <a:lstStyle>
            <a:lvl1pPr algn="l">
              <a:defRPr/>
            </a:lvl1pPr>
            <a:lvl2pPr algn="l">
              <a:defRPr/>
            </a:lvl2pPr>
            <a:lvl3pPr algn="l">
              <a:defRPr/>
            </a:lvl3pPr>
            <a:lvl4pPr algn="l">
              <a:defRPr/>
            </a:lvl4pPr>
            <a:lvl5pPr algn="l">
              <a:defRPr/>
            </a:lvl5pPr>
          </a:lstStyle>
          <a:p>
            <a:pPr lvl="0"/>
            <a:r>
              <a:rPr lang="en-US" dirty="0"/>
              <a:t>Click to edit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Google Shape;110;p11">
            <a:extLst>
              <a:ext uri="{FF2B5EF4-FFF2-40B4-BE49-F238E27FC236}">
                <a16:creationId xmlns:a16="http://schemas.microsoft.com/office/drawing/2014/main" id="{81AED82E-96EA-40DE-961D-8829432E28FA}"/>
              </a:ext>
            </a:extLst>
          </p:cNvPr>
          <p:cNvSpPr/>
          <p:nvPr userDrawn="1"/>
        </p:nvSpPr>
        <p:spPr>
          <a:xfrm>
            <a:off x="-23473" y="0"/>
            <a:ext cx="328234" cy="9906000"/>
          </a:xfrm>
          <a:custGeom>
            <a:avLst/>
            <a:gdLst/>
            <a:ahLst/>
            <a:cxnLst/>
            <a:rect l="l" t="t" r="r" b="b"/>
            <a:pathLst>
              <a:path w="342265" h="10692130" extrusionOk="0">
                <a:moveTo>
                  <a:pt x="341998" y="0"/>
                </a:moveTo>
                <a:lnTo>
                  <a:pt x="0" y="0"/>
                </a:lnTo>
                <a:lnTo>
                  <a:pt x="0" y="10692003"/>
                </a:lnTo>
                <a:lnTo>
                  <a:pt x="341998" y="10692003"/>
                </a:lnTo>
                <a:lnTo>
                  <a:pt x="341998" y="0"/>
                </a:lnTo>
                <a:close/>
              </a:path>
            </a:pathLst>
          </a:custGeom>
          <a:solidFill>
            <a:schemeClr val="accent4"/>
          </a:solidFill>
          <a:ln>
            <a:solidFill>
              <a:schemeClr val="accent4"/>
            </a:solidFill>
          </a:ln>
        </p:spPr>
        <p:txBody>
          <a:bodyPr spcFirstLastPara="1" wrap="square" lIns="0" tIns="0" rIns="0" bIns="0" anchor="t" anchorCtr="0">
            <a:noAutofit/>
          </a:bodyPr>
          <a:lstStyle/>
          <a:p>
            <a:pPr marL="0" marR="0" lvl="0" indent="0" algn="l" rtl="0">
              <a:spcBef>
                <a:spcPts val="0"/>
              </a:spcBef>
              <a:spcAft>
                <a:spcPts val="0"/>
              </a:spcAft>
              <a:buClr>
                <a:schemeClr val="dk1"/>
              </a:buClr>
              <a:buSzPts val="1800"/>
              <a:buFont typeface="Trebuchet MS"/>
              <a:buNone/>
            </a:pPr>
            <a:endParaRPr sz="1800" dirty="0">
              <a:solidFill>
                <a:schemeClr val="dk1"/>
              </a:solidFill>
              <a:latin typeface="Calibri"/>
              <a:ea typeface="Calibri"/>
              <a:cs typeface="Calibri"/>
              <a:sym typeface="Calibri"/>
            </a:endParaRPr>
          </a:p>
        </p:txBody>
      </p:sp>
      <p:pic>
        <p:nvPicPr>
          <p:cNvPr id="9" name="Immagine 10">
            <a:extLst>
              <a:ext uri="{FF2B5EF4-FFF2-40B4-BE49-F238E27FC236}">
                <a16:creationId xmlns:a16="http://schemas.microsoft.com/office/drawing/2014/main" id="{61E252ED-4C4C-45BE-AF0D-BA953FCA60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14" name="Slide Number Placeholder 5">
            <a:extLst>
              <a:ext uri="{FF2B5EF4-FFF2-40B4-BE49-F238E27FC236}">
                <a16:creationId xmlns:a16="http://schemas.microsoft.com/office/drawing/2014/main" id="{BB980F77-3B65-4CCE-A66F-E9F9F18F7FDF}"/>
              </a:ext>
            </a:extLst>
          </p:cNvPr>
          <p:cNvSpPr txBox="1">
            <a:spLocks/>
          </p:cNvSpPr>
          <p:nvPr userDrawn="1"/>
        </p:nvSpPr>
        <p:spPr>
          <a:xfrm>
            <a:off x="6260315"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13" name="Content Placeholder 4">
            <a:extLst>
              <a:ext uri="{FF2B5EF4-FFF2-40B4-BE49-F238E27FC236}">
                <a16:creationId xmlns:a16="http://schemas.microsoft.com/office/drawing/2014/main" id="{DC255B7B-16E6-4570-8786-E1A04192A688}"/>
              </a:ext>
            </a:extLst>
          </p:cNvPr>
          <p:cNvSpPr>
            <a:spLocks noGrp="1"/>
          </p:cNvSpPr>
          <p:nvPr>
            <p:ph sz="quarter" idx="13" hasCustomPrompt="1"/>
          </p:nvPr>
        </p:nvSpPr>
        <p:spPr>
          <a:xfrm>
            <a:off x="476250" y="1561743"/>
            <a:ext cx="1415220" cy="1465094"/>
          </a:xfrm>
        </p:spPr>
        <p:txBody>
          <a:bodyPr tIns="0" anchor="t" anchorCtr="0"/>
          <a:lstStyle>
            <a:lvl1pPr algn="l">
              <a:lnSpc>
                <a:spcPct val="100000"/>
              </a:lnSpc>
              <a:buNone/>
              <a:defRPr sz="9600">
                <a:solidFill>
                  <a:schemeClr val="accent4"/>
                </a:solidFill>
              </a:defRPr>
            </a:lvl1pPr>
          </a:lstStyle>
          <a:p>
            <a:pPr lvl="0"/>
            <a:r>
              <a:rPr lang="en-GB" dirty="0"/>
              <a:t>#</a:t>
            </a:r>
          </a:p>
        </p:txBody>
      </p:sp>
      <p:sp>
        <p:nvSpPr>
          <p:cNvPr id="16" name="Subtitle 2">
            <a:extLst>
              <a:ext uri="{FF2B5EF4-FFF2-40B4-BE49-F238E27FC236}">
                <a16:creationId xmlns:a16="http://schemas.microsoft.com/office/drawing/2014/main" id="{112CB4B4-338B-4090-9CC8-8A53C21CC247}"/>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4237532370"/>
      </p:ext>
    </p:extLst>
  </p:cSld>
  <p:clrMapOvr>
    <a:masterClrMapping/>
  </p:clrMapOvr>
  <p:extLst>
    <p:ext uri="{DCECCB84-F9BA-43D5-87BE-67443E8EF086}">
      <p15:sldGuideLst xmlns:p15="http://schemas.microsoft.com/office/powerpoint/2012/main">
        <p15:guide id="1" orient="horz" pos="988" userDrawn="1">
          <p15:clr>
            <a:srgbClr val="FBAE40"/>
          </p15:clr>
        </p15:guide>
        <p15:guide id="2" orient="horz" pos="312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RS Light Blue 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83961" y="1561743"/>
            <a:ext cx="4253351" cy="1458387"/>
          </a:xfrm>
        </p:spPr>
        <p:txBody>
          <a:bodyPr tIns="0" anchor="t" anchorCtr="0"/>
          <a:lstStyle>
            <a:lvl1pPr algn="l">
              <a:lnSpc>
                <a:spcPct val="100000"/>
              </a:lnSpc>
              <a:defRPr b="1"/>
            </a:lvl1pPr>
          </a:lstStyle>
          <a:p>
            <a:r>
              <a:rPr lang="en-US" dirty="0"/>
              <a:t>Click to edit title</a:t>
            </a:r>
          </a:p>
        </p:txBody>
      </p:sp>
      <p:sp>
        <p:nvSpPr>
          <p:cNvPr id="3" name="Content Placeholder 2"/>
          <p:cNvSpPr>
            <a:spLocks noGrp="1"/>
          </p:cNvSpPr>
          <p:nvPr>
            <p:ph sz="half" idx="1" hasCustomPrompt="1"/>
          </p:nvPr>
        </p:nvSpPr>
        <p:spPr>
          <a:xfrm>
            <a:off x="471486" y="3445871"/>
            <a:ext cx="4441598" cy="5453366"/>
          </a:xfrm>
        </p:spPr>
        <p:txBody>
          <a:bodyPr tIns="0" anchor="t" anchorCtr="0"/>
          <a:lstStyle>
            <a:lvl1pPr algn="l">
              <a:defRPr/>
            </a:lvl1pPr>
            <a:lvl2pPr algn="l">
              <a:defRPr/>
            </a:lvl2pPr>
            <a:lvl3pPr algn="l">
              <a:defRPr/>
            </a:lvl3pPr>
            <a:lvl4pPr algn="l">
              <a:defRPr/>
            </a:lvl4pPr>
            <a:lvl5pPr algn="l">
              <a:defRPr/>
            </a:lvl5pPr>
          </a:lstStyle>
          <a:p>
            <a:pPr lvl="0"/>
            <a:r>
              <a:rPr lang="en-US" dirty="0"/>
              <a:t>Click to edit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Google Shape;110;p11">
            <a:extLst>
              <a:ext uri="{FF2B5EF4-FFF2-40B4-BE49-F238E27FC236}">
                <a16:creationId xmlns:a16="http://schemas.microsoft.com/office/drawing/2014/main" id="{81AED82E-96EA-40DE-961D-8829432E28FA}"/>
              </a:ext>
            </a:extLst>
          </p:cNvPr>
          <p:cNvSpPr/>
          <p:nvPr userDrawn="1"/>
        </p:nvSpPr>
        <p:spPr>
          <a:xfrm>
            <a:off x="-23473" y="0"/>
            <a:ext cx="328234" cy="9906000"/>
          </a:xfrm>
          <a:custGeom>
            <a:avLst/>
            <a:gdLst/>
            <a:ahLst/>
            <a:cxnLst/>
            <a:rect l="l" t="t" r="r" b="b"/>
            <a:pathLst>
              <a:path w="342265" h="10692130" extrusionOk="0">
                <a:moveTo>
                  <a:pt x="341998" y="0"/>
                </a:moveTo>
                <a:lnTo>
                  <a:pt x="0" y="0"/>
                </a:lnTo>
                <a:lnTo>
                  <a:pt x="0" y="10692003"/>
                </a:lnTo>
                <a:lnTo>
                  <a:pt x="341998" y="10692003"/>
                </a:lnTo>
                <a:lnTo>
                  <a:pt x="341998" y="0"/>
                </a:lnTo>
                <a:close/>
              </a:path>
            </a:pathLst>
          </a:custGeom>
          <a:solidFill>
            <a:schemeClr val="accent4"/>
          </a:solidFill>
          <a:ln>
            <a:solidFill>
              <a:schemeClr val="accent4"/>
            </a:solidFill>
          </a:ln>
        </p:spPr>
        <p:txBody>
          <a:bodyPr spcFirstLastPara="1" wrap="square" lIns="0" tIns="0" rIns="0" bIns="0" anchor="t" anchorCtr="0">
            <a:noAutofit/>
          </a:bodyPr>
          <a:lstStyle/>
          <a:p>
            <a:pPr marL="0" marR="0" lvl="0" indent="0" algn="l" rtl="0">
              <a:spcBef>
                <a:spcPts val="0"/>
              </a:spcBef>
              <a:spcAft>
                <a:spcPts val="0"/>
              </a:spcAft>
              <a:buClr>
                <a:schemeClr val="dk1"/>
              </a:buClr>
              <a:buSzPts val="1800"/>
              <a:buFont typeface="Trebuchet MS"/>
              <a:buNone/>
            </a:pPr>
            <a:endParaRPr sz="1800" dirty="0">
              <a:solidFill>
                <a:schemeClr val="dk1"/>
              </a:solidFill>
              <a:latin typeface="Calibri"/>
              <a:ea typeface="Calibri"/>
              <a:cs typeface="Calibri"/>
              <a:sym typeface="Calibri"/>
            </a:endParaRPr>
          </a:p>
        </p:txBody>
      </p:sp>
      <p:sp>
        <p:nvSpPr>
          <p:cNvPr id="14" name="Slide Number Placeholder 5">
            <a:extLst>
              <a:ext uri="{FF2B5EF4-FFF2-40B4-BE49-F238E27FC236}">
                <a16:creationId xmlns:a16="http://schemas.microsoft.com/office/drawing/2014/main" id="{BB980F77-3B65-4CCE-A66F-E9F9F18F7FDF}"/>
              </a:ext>
            </a:extLst>
          </p:cNvPr>
          <p:cNvSpPr txBox="1">
            <a:spLocks/>
          </p:cNvSpPr>
          <p:nvPr userDrawn="1"/>
        </p:nvSpPr>
        <p:spPr>
          <a:xfrm>
            <a:off x="6260315"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13" name="Content Placeholder 4">
            <a:extLst>
              <a:ext uri="{FF2B5EF4-FFF2-40B4-BE49-F238E27FC236}">
                <a16:creationId xmlns:a16="http://schemas.microsoft.com/office/drawing/2014/main" id="{DC255B7B-16E6-4570-8786-E1A04192A688}"/>
              </a:ext>
            </a:extLst>
          </p:cNvPr>
          <p:cNvSpPr>
            <a:spLocks noGrp="1"/>
          </p:cNvSpPr>
          <p:nvPr>
            <p:ph sz="quarter" idx="13" hasCustomPrompt="1"/>
          </p:nvPr>
        </p:nvSpPr>
        <p:spPr>
          <a:xfrm>
            <a:off x="476250" y="1561743"/>
            <a:ext cx="1415220" cy="1465094"/>
          </a:xfrm>
        </p:spPr>
        <p:txBody>
          <a:bodyPr tIns="0" anchor="t" anchorCtr="0"/>
          <a:lstStyle>
            <a:lvl1pPr algn="l">
              <a:lnSpc>
                <a:spcPct val="100000"/>
              </a:lnSpc>
              <a:buNone/>
              <a:defRPr sz="9600">
                <a:solidFill>
                  <a:schemeClr val="accent4"/>
                </a:solidFill>
              </a:defRPr>
            </a:lvl1pPr>
          </a:lstStyle>
          <a:p>
            <a:pPr lvl="0"/>
            <a:r>
              <a:rPr lang="en-GB" dirty="0"/>
              <a:t>#</a:t>
            </a:r>
          </a:p>
        </p:txBody>
      </p:sp>
      <p:sp>
        <p:nvSpPr>
          <p:cNvPr id="16" name="Subtitle 2">
            <a:extLst>
              <a:ext uri="{FF2B5EF4-FFF2-40B4-BE49-F238E27FC236}">
                <a16:creationId xmlns:a16="http://schemas.microsoft.com/office/drawing/2014/main" id="{112CB4B4-338B-4090-9CC8-8A53C21CC247}"/>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pic>
        <p:nvPicPr>
          <p:cNvPr id="10" name="Immagine 10">
            <a:extLst>
              <a:ext uri="{FF2B5EF4-FFF2-40B4-BE49-F238E27FC236}">
                <a16:creationId xmlns:a16="http://schemas.microsoft.com/office/drawing/2014/main" id="{647EA4EB-B9DD-423B-B85F-604F52F23D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26381" y="175964"/>
            <a:ext cx="4777514" cy="781939"/>
          </a:xfrm>
          <a:prstGeom prst="rect">
            <a:avLst/>
          </a:prstGeom>
        </p:spPr>
      </p:pic>
    </p:spTree>
    <p:extLst>
      <p:ext uri="{BB962C8B-B14F-4D97-AF65-F5344CB8AC3E}">
        <p14:creationId xmlns:p14="http://schemas.microsoft.com/office/powerpoint/2010/main" val="435309451"/>
      </p:ext>
    </p:extLst>
  </p:cSld>
  <p:clrMapOvr>
    <a:masterClrMapping/>
  </p:clrMapOvr>
  <p:extLst>
    <p:ext uri="{DCECCB84-F9BA-43D5-87BE-67443E8EF086}">
      <p15:sldGuideLst xmlns:p15="http://schemas.microsoft.com/office/powerpoint/2012/main">
        <p15:guide id="1" orient="horz" pos="988">
          <p15:clr>
            <a:srgbClr val="FBAE40"/>
          </p15:clr>
        </p15:guide>
        <p15:guide id="2" orient="horz" pos="31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RS Orange multi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1488" y="1568450"/>
            <a:ext cx="5915025" cy="873656"/>
          </a:xfrm>
        </p:spPr>
        <p:txBody>
          <a:bodyPr tIns="0" anchor="t" anchorCtr="0"/>
          <a:lstStyle>
            <a:lvl1pPr algn="l">
              <a:defRPr b="1"/>
            </a:lvl1pPr>
          </a:lstStyle>
          <a:p>
            <a:r>
              <a:rPr lang="en-US" dirty="0"/>
              <a:t>Click to edit title</a:t>
            </a:r>
          </a:p>
        </p:txBody>
      </p:sp>
      <p:sp>
        <p:nvSpPr>
          <p:cNvPr id="3" name="Content Placeholder 2"/>
          <p:cNvSpPr>
            <a:spLocks noGrp="1"/>
          </p:cNvSpPr>
          <p:nvPr>
            <p:ph sz="half" idx="1" hasCustomPrompt="1"/>
          </p:nvPr>
        </p:nvSpPr>
        <p:spPr>
          <a:xfrm>
            <a:off x="1944914" y="3003162"/>
            <a:ext cx="4441598" cy="1660666"/>
          </a:xfrm>
        </p:spPr>
        <p:txBody>
          <a:bodyPr tIns="0" anchor="t" anchorCtr="0"/>
          <a:lstStyle>
            <a:lvl1pPr algn="l">
              <a:buNone/>
              <a:defRPr sz="2400"/>
            </a:lvl1pPr>
          </a:lstStyle>
          <a:p>
            <a:pPr lvl="0"/>
            <a:r>
              <a:rPr lang="en-US" dirty="0"/>
              <a:t>Click to edit text styles</a:t>
            </a:r>
          </a:p>
        </p:txBody>
      </p:sp>
      <p:sp>
        <p:nvSpPr>
          <p:cNvPr id="8" name="Google Shape;110;p11">
            <a:extLst>
              <a:ext uri="{FF2B5EF4-FFF2-40B4-BE49-F238E27FC236}">
                <a16:creationId xmlns:a16="http://schemas.microsoft.com/office/drawing/2014/main" id="{81AED82E-96EA-40DE-961D-8829432E28FA}"/>
              </a:ext>
            </a:extLst>
          </p:cNvPr>
          <p:cNvSpPr/>
          <p:nvPr userDrawn="1"/>
        </p:nvSpPr>
        <p:spPr>
          <a:xfrm>
            <a:off x="6529766" y="0"/>
            <a:ext cx="328234" cy="9906000"/>
          </a:xfrm>
          <a:custGeom>
            <a:avLst/>
            <a:gdLst/>
            <a:ahLst/>
            <a:cxnLst/>
            <a:rect l="l" t="t" r="r" b="b"/>
            <a:pathLst>
              <a:path w="342265" h="10692130" extrusionOk="0">
                <a:moveTo>
                  <a:pt x="341998" y="0"/>
                </a:moveTo>
                <a:lnTo>
                  <a:pt x="0" y="0"/>
                </a:lnTo>
                <a:lnTo>
                  <a:pt x="0" y="10692003"/>
                </a:lnTo>
                <a:lnTo>
                  <a:pt x="341998" y="10692003"/>
                </a:lnTo>
                <a:lnTo>
                  <a:pt x="341998" y="0"/>
                </a:lnTo>
                <a:close/>
              </a:path>
            </a:pathLst>
          </a:custGeom>
          <a:solidFill>
            <a:srgbClr val="FF9100"/>
          </a:solidFill>
          <a:ln>
            <a:noFill/>
          </a:ln>
        </p:spPr>
        <p:txBody>
          <a:bodyPr spcFirstLastPara="1" wrap="square" lIns="0" tIns="0" rIns="0" bIns="0" anchor="t" anchorCtr="0">
            <a:noAutofit/>
          </a:bodyPr>
          <a:lstStyle/>
          <a:p>
            <a:pPr marL="0" marR="0" lvl="0" indent="0" algn="l" rtl="0">
              <a:spcBef>
                <a:spcPts val="0"/>
              </a:spcBef>
              <a:spcAft>
                <a:spcPts val="0"/>
              </a:spcAft>
              <a:buClr>
                <a:schemeClr val="dk1"/>
              </a:buClr>
              <a:buSzPts val="1800"/>
              <a:buFont typeface="Trebuchet MS"/>
              <a:buNone/>
            </a:pPr>
            <a:endParaRPr sz="1800" dirty="0">
              <a:solidFill>
                <a:schemeClr val="dk1"/>
              </a:solidFill>
              <a:latin typeface="Calibri"/>
              <a:ea typeface="Calibri"/>
              <a:cs typeface="Calibri"/>
              <a:sym typeface="Calibri"/>
            </a:endParaRPr>
          </a:p>
        </p:txBody>
      </p:sp>
      <p:pic>
        <p:nvPicPr>
          <p:cNvPr id="9" name="Immagine 10">
            <a:extLst>
              <a:ext uri="{FF2B5EF4-FFF2-40B4-BE49-F238E27FC236}">
                <a16:creationId xmlns:a16="http://schemas.microsoft.com/office/drawing/2014/main" id="{61E252ED-4C4C-45BE-AF0D-BA953FCA60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14" name="Slide Number Placeholder 5">
            <a:extLst>
              <a:ext uri="{FF2B5EF4-FFF2-40B4-BE49-F238E27FC236}">
                <a16:creationId xmlns:a16="http://schemas.microsoft.com/office/drawing/2014/main" id="{BB980F77-3B65-4CCE-A66F-E9F9F18F7FDF}"/>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13" name="Content Placeholder 2">
            <a:extLst>
              <a:ext uri="{FF2B5EF4-FFF2-40B4-BE49-F238E27FC236}">
                <a16:creationId xmlns:a16="http://schemas.microsoft.com/office/drawing/2014/main" id="{B35A0BA0-DF2B-458F-85CC-B987DE749EFD}"/>
              </a:ext>
            </a:extLst>
          </p:cNvPr>
          <p:cNvSpPr>
            <a:spLocks noGrp="1"/>
          </p:cNvSpPr>
          <p:nvPr>
            <p:ph sz="half" idx="10"/>
          </p:nvPr>
        </p:nvSpPr>
        <p:spPr>
          <a:xfrm>
            <a:off x="1944914" y="4858736"/>
            <a:ext cx="4441598" cy="1660666"/>
          </a:xfrm>
        </p:spPr>
        <p:txBody>
          <a:bodyPr tIns="0" anchor="t" anchorCtr="0"/>
          <a:lstStyle>
            <a:lvl1pPr algn="l">
              <a:buNone/>
              <a:defRPr sz="1800">
                <a:solidFill>
                  <a:schemeClr val="accent1"/>
                </a:solidFill>
              </a:defRPr>
            </a:lvl1pPr>
          </a:lstStyle>
          <a:p>
            <a:pPr lvl="0"/>
            <a:r>
              <a:rPr lang="en-US"/>
              <a:t>Click to edit Master text styles</a:t>
            </a:r>
          </a:p>
        </p:txBody>
      </p:sp>
      <p:sp>
        <p:nvSpPr>
          <p:cNvPr id="18" name="Picture Placeholder 4">
            <a:extLst>
              <a:ext uri="{FF2B5EF4-FFF2-40B4-BE49-F238E27FC236}">
                <a16:creationId xmlns:a16="http://schemas.microsoft.com/office/drawing/2014/main" id="{7A18C1A6-AEF0-4CA8-B4BF-A76B6BB9E92E}"/>
              </a:ext>
            </a:extLst>
          </p:cNvPr>
          <p:cNvSpPr>
            <a:spLocks noGrp="1"/>
          </p:cNvSpPr>
          <p:nvPr>
            <p:ph type="pic" sz="quarter" idx="11"/>
          </p:nvPr>
        </p:nvSpPr>
        <p:spPr>
          <a:xfrm>
            <a:off x="471486" y="7080459"/>
            <a:ext cx="1738312" cy="1660666"/>
          </a:xfrm>
        </p:spPr>
        <p:txBody>
          <a:bodyPr/>
          <a:lstStyle>
            <a:lvl1pPr>
              <a:buNone/>
              <a:defRPr sz="1400"/>
            </a:lvl1pPr>
          </a:lstStyle>
          <a:p>
            <a:r>
              <a:rPr lang="en-US"/>
              <a:t>Click icon to add picture</a:t>
            </a:r>
            <a:endParaRPr lang="en-GB" dirty="0"/>
          </a:p>
        </p:txBody>
      </p:sp>
      <p:sp>
        <p:nvSpPr>
          <p:cNvPr id="19" name="Picture Placeholder 4">
            <a:extLst>
              <a:ext uri="{FF2B5EF4-FFF2-40B4-BE49-F238E27FC236}">
                <a16:creationId xmlns:a16="http://schemas.microsoft.com/office/drawing/2014/main" id="{344FD1A1-192A-4105-8F52-C5BE0081ABE4}"/>
              </a:ext>
            </a:extLst>
          </p:cNvPr>
          <p:cNvSpPr>
            <a:spLocks noGrp="1"/>
          </p:cNvSpPr>
          <p:nvPr>
            <p:ph type="pic" sz="quarter" idx="13"/>
          </p:nvPr>
        </p:nvSpPr>
        <p:spPr>
          <a:xfrm>
            <a:off x="4648201" y="7080459"/>
            <a:ext cx="1738312" cy="1660666"/>
          </a:xfrm>
        </p:spPr>
        <p:txBody>
          <a:bodyPr/>
          <a:lstStyle>
            <a:lvl1pPr>
              <a:buNone/>
              <a:defRPr sz="1400"/>
            </a:lvl1pPr>
          </a:lstStyle>
          <a:p>
            <a:r>
              <a:rPr lang="en-US"/>
              <a:t>Click icon to add picture</a:t>
            </a:r>
            <a:endParaRPr lang="en-GB" dirty="0"/>
          </a:p>
        </p:txBody>
      </p:sp>
      <p:sp>
        <p:nvSpPr>
          <p:cNvPr id="20" name="Picture Placeholder 4">
            <a:extLst>
              <a:ext uri="{FF2B5EF4-FFF2-40B4-BE49-F238E27FC236}">
                <a16:creationId xmlns:a16="http://schemas.microsoft.com/office/drawing/2014/main" id="{85B2D62D-9051-4701-BD20-1A8E14A24F0A}"/>
              </a:ext>
            </a:extLst>
          </p:cNvPr>
          <p:cNvSpPr>
            <a:spLocks noGrp="1"/>
          </p:cNvSpPr>
          <p:nvPr>
            <p:ph type="pic" sz="quarter" idx="14"/>
          </p:nvPr>
        </p:nvSpPr>
        <p:spPr>
          <a:xfrm>
            <a:off x="2559844" y="7080459"/>
            <a:ext cx="1738312" cy="1660666"/>
          </a:xfrm>
        </p:spPr>
        <p:txBody>
          <a:bodyPr/>
          <a:lstStyle>
            <a:lvl1pPr>
              <a:buNone/>
              <a:defRPr sz="1400"/>
            </a:lvl1pPr>
          </a:lstStyle>
          <a:p>
            <a:r>
              <a:rPr lang="en-US"/>
              <a:t>Click icon to add picture</a:t>
            </a:r>
            <a:endParaRPr lang="en-GB" dirty="0"/>
          </a:p>
        </p:txBody>
      </p:sp>
      <p:sp>
        <p:nvSpPr>
          <p:cNvPr id="16" name="Subtitle 2">
            <a:extLst>
              <a:ext uri="{FF2B5EF4-FFF2-40B4-BE49-F238E27FC236}">
                <a16:creationId xmlns:a16="http://schemas.microsoft.com/office/drawing/2014/main" id="{C1CBC625-4300-484B-8D7D-299CC43EE53F}"/>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736138048"/>
      </p:ext>
    </p:extLst>
  </p:cSld>
  <p:clrMapOvr>
    <a:masterClrMapping/>
  </p:clrMapOvr>
  <p:extLst>
    <p:ext uri="{DCECCB84-F9BA-43D5-87BE-67443E8EF086}">
      <p15:sldGuideLst xmlns:p15="http://schemas.microsoft.com/office/powerpoint/2012/main">
        <p15:guide id="1" orient="horz" pos="988"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RS 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1488" y="1568450"/>
            <a:ext cx="5915025" cy="873656"/>
          </a:xfrm>
        </p:spPr>
        <p:txBody>
          <a:bodyPr tIns="0" anchor="t" anchorCtr="0"/>
          <a:lstStyle>
            <a:lvl1pPr algn="l">
              <a:defRPr b="1"/>
            </a:lvl1pPr>
          </a:lstStyle>
          <a:p>
            <a:r>
              <a:rPr lang="en-US" dirty="0"/>
              <a:t>Click to edit title</a:t>
            </a:r>
          </a:p>
        </p:txBody>
      </p:sp>
      <p:pic>
        <p:nvPicPr>
          <p:cNvPr id="9" name="Immagine 10">
            <a:extLst>
              <a:ext uri="{FF2B5EF4-FFF2-40B4-BE49-F238E27FC236}">
                <a16:creationId xmlns:a16="http://schemas.microsoft.com/office/drawing/2014/main" id="{61E252ED-4C4C-45BE-AF0D-BA953FCA60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14" name="Slide Number Placeholder 5">
            <a:extLst>
              <a:ext uri="{FF2B5EF4-FFF2-40B4-BE49-F238E27FC236}">
                <a16:creationId xmlns:a16="http://schemas.microsoft.com/office/drawing/2014/main" id="{BB980F77-3B65-4CCE-A66F-E9F9F18F7FDF}"/>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13" name="Content Placeholder 4">
            <a:extLst>
              <a:ext uri="{FF2B5EF4-FFF2-40B4-BE49-F238E27FC236}">
                <a16:creationId xmlns:a16="http://schemas.microsoft.com/office/drawing/2014/main" id="{62A6B86D-ECD3-4EA4-8E63-C852764842C6}"/>
              </a:ext>
            </a:extLst>
          </p:cNvPr>
          <p:cNvSpPr>
            <a:spLocks noGrp="1"/>
          </p:cNvSpPr>
          <p:nvPr>
            <p:ph sz="quarter" idx="13"/>
          </p:nvPr>
        </p:nvSpPr>
        <p:spPr>
          <a:xfrm>
            <a:off x="1922462" y="2689774"/>
            <a:ext cx="4464050" cy="6338887"/>
          </a:xfrm>
        </p:spPr>
        <p:txBody>
          <a:bodyPr tIns="0" anchor="t" anchorCtr="0"/>
          <a:lstStyle>
            <a:lvl1pPr algn="l">
              <a:defRPr/>
            </a:lvl1pPr>
            <a:lvl2pPr algn="l">
              <a:defRPr/>
            </a:lvl2pPr>
            <a:lvl3pPr algn="l">
              <a:defRPr/>
            </a:lvl3pPr>
            <a:lvl4pPr algn="l">
              <a:defRPr/>
            </a:lvl4pPr>
            <a:lvl5pPr algn="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6" name="Subtitle 2">
            <a:extLst>
              <a:ext uri="{FF2B5EF4-FFF2-40B4-BE49-F238E27FC236}">
                <a16:creationId xmlns:a16="http://schemas.microsoft.com/office/drawing/2014/main" id="{E3BB982C-B88A-4D3C-A928-536B18AAE19A}"/>
              </a:ext>
            </a:extLst>
          </p:cNvPr>
          <p:cNvSpPr txBox="1">
            <a:spLocks/>
          </p:cNvSpPr>
          <p:nvPr userDrawn="1"/>
        </p:nvSpPr>
        <p:spPr>
          <a:xfrm>
            <a:off x="471488" y="9248660"/>
            <a:ext cx="2964655"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1212779694"/>
      </p:ext>
    </p:extLst>
  </p:cSld>
  <p:clrMapOvr>
    <a:masterClrMapping/>
  </p:clrMapOvr>
  <p:extLst>
    <p:ext uri="{DCECCB84-F9BA-43D5-87BE-67443E8EF086}">
      <p15:sldGuideLst xmlns:p15="http://schemas.microsoft.com/office/powerpoint/2012/main">
        <p15:guide id="1" orient="horz" pos="988"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RS Two content boxes with small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1488" y="1568450"/>
            <a:ext cx="5915025" cy="873656"/>
          </a:xfrm>
        </p:spPr>
        <p:txBody>
          <a:bodyPr/>
          <a:lstStyle>
            <a:lvl1pPr algn="l">
              <a:defRPr b="1"/>
            </a:lvl1pPr>
          </a:lstStyle>
          <a:p>
            <a:r>
              <a:rPr lang="en-US" dirty="0"/>
              <a:t>Click to edit title</a:t>
            </a:r>
          </a:p>
        </p:txBody>
      </p:sp>
      <p:pic>
        <p:nvPicPr>
          <p:cNvPr id="9" name="Immagine 10">
            <a:extLst>
              <a:ext uri="{FF2B5EF4-FFF2-40B4-BE49-F238E27FC236}">
                <a16:creationId xmlns:a16="http://schemas.microsoft.com/office/drawing/2014/main" id="{61E252ED-4C4C-45BE-AF0D-BA953FCA60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14" name="Slide Number Placeholder 5">
            <a:extLst>
              <a:ext uri="{FF2B5EF4-FFF2-40B4-BE49-F238E27FC236}">
                <a16:creationId xmlns:a16="http://schemas.microsoft.com/office/drawing/2014/main" id="{BB980F77-3B65-4CCE-A66F-E9F9F18F7FDF}"/>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19" name="Content Placeholder 2">
            <a:extLst>
              <a:ext uri="{FF2B5EF4-FFF2-40B4-BE49-F238E27FC236}">
                <a16:creationId xmlns:a16="http://schemas.microsoft.com/office/drawing/2014/main" id="{515A429D-572A-44C4-8BD5-8C4E933636BA}"/>
              </a:ext>
            </a:extLst>
          </p:cNvPr>
          <p:cNvSpPr>
            <a:spLocks noGrp="1"/>
          </p:cNvSpPr>
          <p:nvPr>
            <p:ph sz="half" idx="1" hasCustomPrompt="1"/>
          </p:nvPr>
        </p:nvSpPr>
        <p:spPr>
          <a:xfrm>
            <a:off x="471486" y="2632429"/>
            <a:ext cx="4441598" cy="6285266"/>
          </a:xfrm>
        </p:spPr>
        <p:txBody>
          <a:bodyPr/>
          <a:lstStyle>
            <a:lvl1pPr algn="l">
              <a:defRPr/>
            </a:lvl1pPr>
            <a:lvl2pPr algn="l">
              <a:defRPr/>
            </a:lvl2pPr>
            <a:lvl3pPr algn="l">
              <a:defRPr/>
            </a:lvl3pPr>
            <a:lvl4pPr algn="l">
              <a:defRPr/>
            </a:lvl4pPr>
            <a:lvl5pPr algn="l">
              <a:defRPr/>
            </a:lvl5pPr>
          </a:lstStyle>
          <a:p>
            <a:pPr lvl="0"/>
            <a:r>
              <a:rPr lang="en-US" dirty="0"/>
              <a:t>Click to edit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Picture Placeholder 4">
            <a:extLst>
              <a:ext uri="{FF2B5EF4-FFF2-40B4-BE49-F238E27FC236}">
                <a16:creationId xmlns:a16="http://schemas.microsoft.com/office/drawing/2014/main" id="{29671E68-D2E1-41A9-B670-0CAAC925E078}"/>
              </a:ext>
            </a:extLst>
          </p:cNvPr>
          <p:cNvSpPr>
            <a:spLocks noGrp="1"/>
          </p:cNvSpPr>
          <p:nvPr>
            <p:ph type="pic" sz="quarter" idx="10"/>
          </p:nvPr>
        </p:nvSpPr>
        <p:spPr>
          <a:xfrm>
            <a:off x="5130800" y="2632429"/>
            <a:ext cx="1255712" cy="992187"/>
          </a:xfrm>
        </p:spPr>
        <p:txBody>
          <a:bodyPr/>
          <a:lstStyle>
            <a:lvl1pPr>
              <a:buNone/>
              <a:defRPr sz="1200"/>
            </a:lvl1pPr>
          </a:lstStyle>
          <a:p>
            <a:r>
              <a:rPr lang="en-US"/>
              <a:t>Click icon to add picture</a:t>
            </a:r>
            <a:endParaRPr lang="en-GB" dirty="0"/>
          </a:p>
        </p:txBody>
      </p:sp>
      <p:sp>
        <p:nvSpPr>
          <p:cNvPr id="21" name="Picture Placeholder 4">
            <a:extLst>
              <a:ext uri="{FF2B5EF4-FFF2-40B4-BE49-F238E27FC236}">
                <a16:creationId xmlns:a16="http://schemas.microsoft.com/office/drawing/2014/main" id="{75ED6234-FA74-496E-9F16-0B4CE7466488}"/>
              </a:ext>
            </a:extLst>
          </p:cNvPr>
          <p:cNvSpPr>
            <a:spLocks noGrp="1"/>
          </p:cNvSpPr>
          <p:nvPr>
            <p:ph type="pic" sz="quarter" idx="11"/>
          </p:nvPr>
        </p:nvSpPr>
        <p:spPr>
          <a:xfrm>
            <a:off x="5130800" y="7925684"/>
            <a:ext cx="1255712" cy="992187"/>
          </a:xfrm>
        </p:spPr>
        <p:txBody>
          <a:bodyPr/>
          <a:lstStyle>
            <a:lvl1pPr>
              <a:buNone/>
              <a:defRPr sz="1200"/>
            </a:lvl1pPr>
          </a:lstStyle>
          <a:p>
            <a:r>
              <a:rPr lang="en-US"/>
              <a:t>Click icon to add picture</a:t>
            </a:r>
            <a:endParaRPr lang="en-GB" dirty="0"/>
          </a:p>
        </p:txBody>
      </p:sp>
      <p:sp>
        <p:nvSpPr>
          <p:cNvPr id="22" name="Picture Placeholder 4">
            <a:extLst>
              <a:ext uri="{FF2B5EF4-FFF2-40B4-BE49-F238E27FC236}">
                <a16:creationId xmlns:a16="http://schemas.microsoft.com/office/drawing/2014/main" id="{C4974069-2E4B-442A-9460-33E49D29DBEE}"/>
              </a:ext>
            </a:extLst>
          </p:cNvPr>
          <p:cNvSpPr>
            <a:spLocks noGrp="1"/>
          </p:cNvSpPr>
          <p:nvPr>
            <p:ph type="pic" sz="quarter" idx="13"/>
          </p:nvPr>
        </p:nvSpPr>
        <p:spPr>
          <a:xfrm>
            <a:off x="5130800" y="6571348"/>
            <a:ext cx="1255712" cy="992187"/>
          </a:xfrm>
        </p:spPr>
        <p:txBody>
          <a:bodyPr/>
          <a:lstStyle>
            <a:lvl1pPr>
              <a:buNone/>
              <a:defRPr sz="1200"/>
            </a:lvl1pPr>
          </a:lstStyle>
          <a:p>
            <a:r>
              <a:rPr lang="en-US"/>
              <a:t>Click icon to add picture</a:t>
            </a:r>
            <a:endParaRPr lang="en-GB" dirty="0"/>
          </a:p>
        </p:txBody>
      </p:sp>
      <p:sp>
        <p:nvSpPr>
          <p:cNvPr id="23" name="Picture Placeholder 4">
            <a:extLst>
              <a:ext uri="{FF2B5EF4-FFF2-40B4-BE49-F238E27FC236}">
                <a16:creationId xmlns:a16="http://schemas.microsoft.com/office/drawing/2014/main" id="{4AA8C7D8-BAEB-4C73-AA40-8814D187D011}"/>
              </a:ext>
            </a:extLst>
          </p:cNvPr>
          <p:cNvSpPr>
            <a:spLocks noGrp="1"/>
          </p:cNvSpPr>
          <p:nvPr>
            <p:ph type="pic" sz="quarter" idx="14"/>
          </p:nvPr>
        </p:nvSpPr>
        <p:spPr>
          <a:xfrm>
            <a:off x="5130800" y="5280524"/>
            <a:ext cx="1255712" cy="992187"/>
          </a:xfrm>
        </p:spPr>
        <p:txBody>
          <a:bodyPr/>
          <a:lstStyle>
            <a:lvl1pPr>
              <a:buNone/>
              <a:defRPr sz="1200"/>
            </a:lvl1pPr>
          </a:lstStyle>
          <a:p>
            <a:r>
              <a:rPr lang="en-US"/>
              <a:t>Click icon to add picture</a:t>
            </a:r>
            <a:endParaRPr lang="en-GB" dirty="0"/>
          </a:p>
        </p:txBody>
      </p:sp>
      <p:sp>
        <p:nvSpPr>
          <p:cNvPr id="24" name="Picture Placeholder 4">
            <a:extLst>
              <a:ext uri="{FF2B5EF4-FFF2-40B4-BE49-F238E27FC236}">
                <a16:creationId xmlns:a16="http://schemas.microsoft.com/office/drawing/2014/main" id="{4408C1DD-5594-4C2D-BECE-73A613BA8535}"/>
              </a:ext>
            </a:extLst>
          </p:cNvPr>
          <p:cNvSpPr>
            <a:spLocks noGrp="1"/>
          </p:cNvSpPr>
          <p:nvPr>
            <p:ph type="pic" sz="quarter" idx="15"/>
          </p:nvPr>
        </p:nvSpPr>
        <p:spPr>
          <a:xfrm>
            <a:off x="5130800" y="3983690"/>
            <a:ext cx="1255712" cy="992187"/>
          </a:xfrm>
        </p:spPr>
        <p:txBody>
          <a:bodyPr/>
          <a:lstStyle>
            <a:lvl1pPr>
              <a:buNone/>
              <a:defRPr sz="1200"/>
            </a:lvl1pPr>
          </a:lstStyle>
          <a:p>
            <a:r>
              <a:rPr lang="en-US"/>
              <a:t>Click icon to add picture</a:t>
            </a:r>
            <a:endParaRPr lang="en-GB" dirty="0"/>
          </a:p>
        </p:txBody>
      </p:sp>
      <p:sp>
        <p:nvSpPr>
          <p:cNvPr id="16" name="Subtitle 2">
            <a:extLst>
              <a:ext uri="{FF2B5EF4-FFF2-40B4-BE49-F238E27FC236}">
                <a16:creationId xmlns:a16="http://schemas.microsoft.com/office/drawing/2014/main" id="{DAC37D5A-62B0-43C4-A9D2-FDE288DAFB20}"/>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3166782412"/>
      </p:ext>
    </p:extLst>
  </p:cSld>
  <p:clrMapOvr>
    <a:masterClrMapping/>
  </p:clrMapOvr>
  <p:extLst>
    <p:ext uri="{DCECCB84-F9BA-43D5-87BE-67443E8EF086}">
      <p15:sldGuideLst xmlns:p15="http://schemas.microsoft.com/office/powerpoint/2012/main">
        <p15:guide id="1" orient="horz" pos="988"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RS Boxes">
    <p:spTree>
      <p:nvGrpSpPr>
        <p:cNvPr id="1" name=""/>
        <p:cNvGrpSpPr/>
        <p:nvPr/>
      </p:nvGrpSpPr>
      <p:grpSpPr>
        <a:xfrm>
          <a:off x="0" y="0"/>
          <a:ext cx="0" cy="0"/>
          <a:chOff x="0" y="0"/>
          <a:chExt cx="0" cy="0"/>
        </a:xfrm>
      </p:grpSpPr>
      <p:sp>
        <p:nvSpPr>
          <p:cNvPr id="23" name="Google Shape;208;p18">
            <a:extLst>
              <a:ext uri="{FF2B5EF4-FFF2-40B4-BE49-F238E27FC236}">
                <a16:creationId xmlns:a16="http://schemas.microsoft.com/office/drawing/2014/main" id="{C138E4E9-99ED-4C74-9166-871E525DF734}"/>
              </a:ext>
            </a:extLst>
          </p:cNvPr>
          <p:cNvSpPr txBox="1">
            <a:spLocks noGrp="1"/>
          </p:cNvSpPr>
          <p:nvPr>
            <p:ph type="title"/>
          </p:nvPr>
        </p:nvSpPr>
        <p:spPr>
          <a:xfrm>
            <a:off x="471488" y="1546162"/>
            <a:ext cx="5915025" cy="895944"/>
          </a:xfrm>
          <a:prstGeom prst="rect">
            <a:avLst/>
          </a:prstGeom>
          <a:noFill/>
          <a:ln>
            <a:noFill/>
          </a:ln>
        </p:spPr>
        <p:txBody>
          <a:bodyPr spcFirstLastPara="1" wrap="square" lIns="91425" tIns="0" rIns="0" bIns="45700" anchor="t" anchorCtr="0">
            <a:noAutofit/>
          </a:bodyPr>
          <a:lstStyle>
            <a:lvl1pPr lvl="0" algn="l">
              <a:lnSpc>
                <a:spcPct val="90000"/>
              </a:lnSpc>
              <a:spcBef>
                <a:spcPts val="0"/>
              </a:spcBef>
              <a:spcAft>
                <a:spcPts val="0"/>
              </a:spcAft>
              <a:buClr>
                <a:schemeClr val="dk1"/>
              </a:buClr>
              <a:buSzPts val="3100"/>
              <a:buFont typeface="Trebuchet MS"/>
              <a:buNone/>
              <a:defRPr sz="3600" b="1" kern="1200" dirty="0">
                <a:solidFill>
                  <a:schemeClr val="tx1"/>
                </a:solidFill>
                <a:latin typeface="Trebuchet MS" panose="020B0603020202020204" pitchFamily="34" charset="0"/>
                <a:ea typeface="+mj-ea"/>
                <a:cs typeface="+mj-c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dirty="0"/>
              <a:t>Click to edit Master title</a:t>
            </a:r>
            <a:endParaRPr dirty="0"/>
          </a:p>
        </p:txBody>
      </p:sp>
      <p:sp>
        <p:nvSpPr>
          <p:cNvPr id="24" name="Google Shape;216;p18">
            <a:extLst>
              <a:ext uri="{FF2B5EF4-FFF2-40B4-BE49-F238E27FC236}">
                <a16:creationId xmlns:a16="http://schemas.microsoft.com/office/drawing/2014/main" id="{CAA607D2-A11C-411C-990D-238ACE119542}"/>
              </a:ext>
            </a:extLst>
          </p:cNvPr>
          <p:cNvSpPr txBox="1">
            <a:spLocks noGrp="1"/>
          </p:cNvSpPr>
          <p:nvPr>
            <p:ph type="body" idx="17"/>
          </p:nvPr>
        </p:nvSpPr>
        <p:spPr>
          <a:xfrm>
            <a:off x="1555566" y="2641746"/>
            <a:ext cx="4839666" cy="423597"/>
          </a:xfrm>
          <a:prstGeom prst="rect">
            <a:avLst/>
          </a:prstGeom>
          <a:noFill/>
          <a:ln>
            <a:noFill/>
          </a:ln>
        </p:spPr>
        <p:txBody>
          <a:bodyPr spcFirstLastPara="1" wrap="square" lIns="91425" tIns="0" rIns="0" bIns="45700" anchor="t" anchorCtr="0">
            <a:noAutofit/>
          </a:bodyPr>
          <a:lstStyle>
            <a:lvl1pPr marL="414772" lvl="0" indent="-207386" algn="l">
              <a:lnSpc>
                <a:spcPct val="90000"/>
              </a:lnSpc>
              <a:spcBef>
                <a:spcPts val="750"/>
              </a:spcBef>
              <a:spcAft>
                <a:spcPts val="0"/>
              </a:spcAft>
              <a:buClr>
                <a:schemeClr val="dk1"/>
              </a:buClr>
              <a:buSzPts val="1700"/>
              <a:buNone/>
              <a:defRPr sz="1600"/>
            </a:lvl1pPr>
            <a:lvl2pPr marL="829544" lvl="1" indent="-207386" algn="l">
              <a:lnSpc>
                <a:spcPct val="90000"/>
              </a:lnSpc>
              <a:spcBef>
                <a:spcPts val="375"/>
              </a:spcBef>
              <a:spcAft>
                <a:spcPts val="0"/>
              </a:spcAft>
              <a:buClr>
                <a:schemeClr val="dk1"/>
              </a:buClr>
              <a:buSzPts val="1157"/>
              <a:buNone/>
              <a:defRPr sz="1050"/>
            </a:lvl2pPr>
            <a:lvl3pPr marL="1244316" lvl="2" indent="-207386" algn="l">
              <a:lnSpc>
                <a:spcPct val="90000"/>
              </a:lnSpc>
              <a:spcBef>
                <a:spcPts val="375"/>
              </a:spcBef>
              <a:spcAft>
                <a:spcPts val="0"/>
              </a:spcAft>
              <a:buClr>
                <a:schemeClr val="dk1"/>
              </a:buClr>
              <a:buSzPts val="992"/>
              <a:buNone/>
              <a:defRPr sz="900"/>
            </a:lvl3pPr>
            <a:lvl4pPr marL="1659087" lvl="3" indent="-207386" algn="l">
              <a:lnSpc>
                <a:spcPct val="90000"/>
              </a:lnSpc>
              <a:spcBef>
                <a:spcPts val="375"/>
              </a:spcBef>
              <a:spcAft>
                <a:spcPts val="0"/>
              </a:spcAft>
              <a:buClr>
                <a:schemeClr val="dk1"/>
              </a:buClr>
              <a:buSzPts val="827"/>
              <a:buNone/>
              <a:defRPr sz="750"/>
            </a:lvl4pPr>
            <a:lvl5pPr marL="2073859" lvl="4" indent="-207386" algn="l">
              <a:lnSpc>
                <a:spcPct val="90000"/>
              </a:lnSpc>
              <a:spcBef>
                <a:spcPts val="375"/>
              </a:spcBef>
              <a:spcAft>
                <a:spcPts val="0"/>
              </a:spcAft>
              <a:buClr>
                <a:schemeClr val="dk1"/>
              </a:buClr>
              <a:buSzPts val="827"/>
              <a:buNone/>
              <a:defRPr sz="750"/>
            </a:lvl5pPr>
            <a:lvl6pPr marL="2488631" lvl="5" indent="-207386" algn="l">
              <a:lnSpc>
                <a:spcPct val="90000"/>
              </a:lnSpc>
              <a:spcBef>
                <a:spcPts val="375"/>
              </a:spcBef>
              <a:spcAft>
                <a:spcPts val="0"/>
              </a:spcAft>
              <a:buClr>
                <a:schemeClr val="dk1"/>
              </a:buClr>
              <a:buSzPts val="827"/>
              <a:buNone/>
              <a:defRPr sz="750"/>
            </a:lvl6pPr>
            <a:lvl7pPr marL="2903403" lvl="6" indent="-207386" algn="l">
              <a:lnSpc>
                <a:spcPct val="90000"/>
              </a:lnSpc>
              <a:spcBef>
                <a:spcPts val="375"/>
              </a:spcBef>
              <a:spcAft>
                <a:spcPts val="0"/>
              </a:spcAft>
              <a:buClr>
                <a:schemeClr val="dk1"/>
              </a:buClr>
              <a:buSzPts val="827"/>
              <a:buNone/>
              <a:defRPr sz="750"/>
            </a:lvl7pPr>
            <a:lvl8pPr marL="3318175" lvl="7" indent="-207386" algn="l">
              <a:lnSpc>
                <a:spcPct val="90000"/>
              </a:lnSpc>
              <a:spcBef>
                <a:spcPts val="375"/>
              </a:spcBef>
              <a:spcAft>
                <a:spcPts val="0"/>
              </a:spcAft>
              <a:buClr>
                <a:schemeClr val="dk1"/>
              </a:buClr>
              <a:buSzPts val="827"/>
              <a:buNone/>
              <a:defRPr sz="750"/>
            </a:lvl8pPr>
            <a:lvl9pPr marL="3732947" lvl="8" indent="-207386" algn="l">
              <a:lnSpc>
                <a:spcPct val="90000"/>
              </a:lnSpc>
              <a:spcBef>
                <a:spcPts val="375"/>
              </a:spcBef>
              <a:spcAft>
                <a:spcPts val="0"/>
              </a:spcAft>
              <a:buClr>
                <a:schemeClr val="dk1"/>
              </a:buClr>
              <a:buSzPts val="827"/>
              <a:buNone/>
              <a:defRPr sz="750"/>
            </a:lvl9pPr>
          </a:lstStyle>
          <a:p>
            <a:pPr lvl="0"/>
            <a:r>
              <a:rPr lang="en-US"/>
              <a:t>Click to edit Master text styles</a:t>
            </a:r>
          </a:p>
        </p:txBody>
      </p:sp>
      <p:sp>
        <p:nvSpPr>
          <p:cNvPr id="25" name="Google Shape;211;p18">
            <a:extLst>
              <a:ext uri="{FF2B5EF4-FFF2-40B4-BE49-F238E27FC236}">
                <a16:creationId xmlns:a16="http://schemas.microsoft.com/office/drawing/2014/main" id="{89E0896C-98B0-43D1-9146-F29D3AB213A2}"/>
              </a:ext>
            </a:extLst>
          </p:cNvPr>
          <p:cNvSpPr txBox="1">
            <a:spLocks noGrp="1"/>
          </p:cNvSpPr>
          <p:nvPr>
            <p:ph type="body" idx="18"/>
          </p:nvPr>
        </p:nvSpPr>
        <p:spPr>
          <a:xfrm>
            <a:off x="2712240" y="3845513"/>
            <a:ext cx="1712122" cy="1050773"/>
          </a:xfrm>
          <a:prstGeom prst="rect">
            <a:avLst/>
          </a:prstGeom>
          <a:noFill/>
          <a:ln>
            <a:noFill/>
          </a:ln>
        </p:spPr>
        <p:txBody>
          <a:bodyPr spcFirstLastPara="1" wrap="square" lIns="0" tIns="0" rIns="0" bIns="45700" anchor="t" anchorCtr="0">
            <a:noAutofit/>
          </a:bodyPr>
          <a:lstStyle>
            <a:lvl1pPr marL="95250" lvl="0" indent="0" algn="l">
              <a:lnSpc>
                <a:spcPct val="100000"/>
              </a:lnSpc>
              <a:spcBef>
                <a:spcPts val="0"/>
              </a:spcBef>
              <a:spcAft>
                <a:spcPts val="0"/>
              </a:spcAft>
              <a:buClr>
                <a:schemeClr val="dk1"/>
              </a:buClr>
              <a:buSzPts val="2315"/>
              <a:buNone/>
              <a:defRPr sz="1600"/>
            </a:lvl1pPr>
            <a:lvl2pPr marL="829544" lvl="1" indent="-207386" algn="l">
              <a:lnSpc>
                <a:spcPct val="90000"/>
              </a:lnSpc>
              <a:spcBef>
                <a:spcPts val="375"/>
              </a:spcBef>
              <a:spcAft>
                <a:spcPts val="0"/>
              </a:spcAft>
              <a:buClr>
                <a:schemeClr val="dk1"/>
              </a:buClr>
              <a:buSzPts val="1984"/>
              <a:buNone/>
              <a:defRPr/>
            </a:lvl2pPr>
            <a:lvl3pPr marL="1244316" lvl="2" indent="-207386" algn="l">
              <a:lnSpc>
                <a:spcPct val="90000"/>
              </a:lnSpc>
              <a:spcBef>
                <a:spcPts val="375"/>
              </a:spcBef>
              <a:spcAft>
                <a:spcPts val="0"/>
              </a:spcAft>
              <a:buClr>
                <a:schemeClr val="dk1"/>
              </a:buClr>
              <a:buSzPts val="1653"/>
              <a:buNone/>
              <a:defRPr/>
            </a:lvl3pPr>
            <a:lvl4pPr marL="1659087" lvl="3" indent="-207386" algn="l">
              <a:lnSpc>
                <a:spcPct val="90000"/>
              </a:lnSpc>
              <a:spcBef>
                <a:spcPts val="375"/>
              </a:spcBef>
              <a:spcAft>
                <a:spcPts val="0"/>
              </a:spcAft>
              <a:buClr>
                <a:schemeClr val="dk1"/>
              </a:buClr>
              <a:buSzPts val="1488"/>
              <a:buNone/>
              <a:defRPr/>
            </a:lvl4pPr>
            <a:lvl5pPr marL="2073859" lvl="4" indent="-207386" algn="l">
              <a:lnSpc>
                <a:spcPct val="90000"/>
              </a:lnSpc>
              <a:spcBef>
                <a:spcPts val="375"/>
              </a:spcBef>
              <a:spcAft>
                <a:spcPts val="0"/>
              </a:spcAft>
              <a:buClr>
                <a:schemeClr val="dk1"/>
              </a:buClr>
              <a:buSzPts val="1488"/>
              <a:buNone/>
              <a:defRPr/>
            </a:lvl5pPr>
            <a:lvl6pPr marL="2488631" lvl="5" indent="-311079" algn="l">
              <a:lnSpc>
                <a:spcPct val="90000"/>
              </a:lnSpc>
              <a:spcBef>
                <a:spcPts val="375"/>
              </a:spcBef>
              <a:spcAft>
                <a:spcPts val="0"/>
              </a:spcAft>
              <a:buClr>
                <a:schemeClr val="dk1"/>
              </a:buClr>
              <a:buSzPts val="1800"/>
              <a:buChar char="•"/>
              <a:defRPr/>
            </a:lvl6pPr>
            <a:lvl7pPr marL="2903403" lvl="6" indent="-311079" algn="l">
              <a:lnSpc>
                <a:spcPct val="90000"/>
              </a:lnSpc>
              <a:spcBef>
                <a:spcPts val="375"/>
              </a:spcBef>
              <a:spcAft>
                <a:spcPts val="0"/>
              </a:spcAft>
              <a:buClr>
                <a:schemeClr val="dk1"/>
              </a:buClr>
              <a:buSzPts val="1800"/>
              <a:buChar char="•"/>
              <a:defRPr/>
            </a:lvl7pPr>
            <a:lvl8pPr marL="3318175" lvl="7" indent="-311079" algn="l">
              <a:lnSpc>
                <a:spcPct val="90000"/>
              </a:lnSpc>
              <a:spcBef>
                <a:spcPts val="375"/>
              </a:spcBef>
              <a:spcAft>
                <a:spcPts val="0"/>
              </a:spcAft>
              <a:buClr>
                <a:schemeClr val="dk1"/>
              </a:buClr>
              <a:buSzPts val="1800"/>
              <a:buChar char="•"/>
              <a:defRPr/>
            </a:lvl8pPr>
            <a:lvl9pPr marL="3732947" lvl="8" indent="-311079" algn="l">
              <a:lnSpc>
                <a:spcPct val="90000"/>
              </a:lnSpc>
              <a:spcBef>
                <a:spcPts val="375"/>
              </a:spcBef>
              <a:spcAft>
                <a:spcPts val="0"/>
              </a:spcAft>
              <a:buClr>
                <a:schemeClr val="dk1"/>
              </a:buClr>
              <a:buSzPts val="1800"/>
              <a:buChar char="•"/>
              <a:defRPr/>
            </a:lvl9pPr>
          </a:lstStyle>
          <a:p>
            <a:pPr lvl="0"/>
            <a:r>
              <a:rPr lang="en-US"/>
              <a:t>Click to edit Master text styles</a:t>
            </a:r>
          </a:p>
        </p:txBody>
      </p:sp>
      <p:sp>
        <p:nvSpPr>
          <p:cNvPr id="26" name="Google Shape;211;p18">
            <a:extLst>
              <a:ext uri="{FF2B5EF4-FFF2-40B4-BE49-F238E27FC236}">
                <a16:creationId xmlns:a16="http://schemas.microsoft.com/office/drawing/2014/main" id="{5E939EDD-2E2F-4E55-B9BC-612B3D788404}"/>
              </a:ext>
            </a:extLst>
          </p:cNvPr>
          <p:cNvSpPr txBox="1">
            <a:spLocks noGrp="1"/>
          </p:cNvSpPr>
          <p:nvPr>
            <p:ph type="body" idx="19"/>
          </p:nvPr>
        </p:nvSpPr>
        <p:spPr>
          <a:xfrm>
            <a:off x="4674390" y="3845513"/>
            <a:ext cx="1712122" cy="1050773"/>
          </a:xfrm>
          <a:prstGeom prst="rect">
            <a:avLst/>
          </a:prstGeom>
          <a:noFill/>
          <a:ln>
            <a:noFill/>
          </a:ln>
        </p:spPr>
        <p:txBody>
          <a:bodyPr spcFirstLastPara="1" wrap="square" lIns="0" tIns="0" rIns="0" bIns="45700" anchor="t" anchorCtr="0">
            <a:noAutofit/>
          </a:bodyPr>
          <a:lstStyle>
            <a:lvl1pPr marL="95250" lvl="0" indent="0" algn="l">
              <a:lnSpc>
                <a:spcPct val="100000"/>
              </a:lnSpc>
              <a:spcBef>
                <a:spcPts val="0"/>
              </a:spcBef>
              <a:spcAft>
                <a:spcPts val="0"/>
              </a:spcAft>
              <a:buClr>
                <a:schemeClr val="dk1"/>
              </a:buClr>
              <a:buSzPts val="2315"/>
              <a:buNone/>
              <a:defRPr sz="1600"/>
            </a:lvl1pPr>
            <a:lvl2pPr marL="829544" lvl="1" indent="-207386" algn="l">
              <a:lnSpc>
                <a:spcPct val="90000"/>
              </a:lnSpc>
              <a:spcBef>
                <a:spcPts val="375"/>
              </a:spcBef>
              <a:spcAft>
                <a:spcPts val="0"/>
              </a:spcAft>
              <a:buClr>
                <a:schemeClr val="dk1"/>
              </a:buClr>
              <a:buSzPts val="1984"/>
              <a:buNone/>
              <a:defRPr/>
            </a:lvl2pPr>
            <a:lvl3pPr marL="1244316" lvl="2" indent="-207386" algn="l">
              <a:lnSpc>
                <a:spcPct val="90000"/>
              </a:lnSpc>
              <a:spcBef>
                <a:spcPts val="375"/>
              </a:spcBef>
              <a:spcAft>
                <a:spcPts val="0"/>
              </a:spcAft>
              <a:buClr>
                <a:schemeClr val="dk1"/>
              </a:buClr>
              <a:buSzPts val="1653"/>
              <a:buNone/>
              <a:defRPr/>
            </a:lvl3pPr>
            <a:lvl4pPr marL="1659087" lvl="3" indent="-207386" algn="l">
              <a:lnSpc>
                <a:spcPct val="90000"/>
              </a:lnSpc>
              <a:spcBef>
                <a:spcPts val="375"/>
              </a:spcBef>
              <a:spcAft>
                <a:spcPts val="0"/>
              </a:spcAft>
              <a:buClr>
                <a:schemeClr val="dk1"/>
              </a:buClr>
              <a:buSzPts val="1488"/>
              <a:buNone/>
              <a:defRPr/>
            </a:lvl4pPr>
            <a:lvl5pPr marL="2073859" lvl="4" indent="-207386" algn="l">
              <a:lnSpc>
                <a:spcPct val="90000"/>
              </a:lnSpc>
              <a:spcBef>
                <a:spcPts val="375"/>
              </a:spcBef>
              <a:spcAft>
                <a:spcPts val="0"/>
              </a:spcAft>
              <a:buClr>
                <a:schemeClr val="dk1"/>
              </a:buClr>
              <a:buSzPts val="1488"/>
              <a:buNone/>
              <a:defRPr/>
            </a:lvl5pPr>
            <a:lvl6pPr marL="2488631" lvl="5" indent="-311079" algn="l">
              <a:lnSpc>
                <a:spcPct val="90000"/>
              </a:lnSpc>
              <a:spcBef>
                <a:spcPts val="375"/>
              </a:spcBef>
              <a:spcAft>
                <a:spcPts val="0"/>
              </a:spcAft>
              <a:buClr>
                <a:schemeClr val="dk1"/>
              </a:buClr>
              <a:buSzPts val="1800"/>
              <a:buChar char="•"/>
              <a:defRPr/>
            </a:lvl6pPr>
            <a:lvl7pPr marL="2903403" lvl="6" indent="-311079" algn="l">
              <a:lnSpc>
                <a:spcPct val="90000"/>
              </a:lnSpc>
              <a:spcBef>
                <a:spcPts val="375"/>
              </a:spcBef>
              <a:spcAft>
                <a:spcPts val="0"/>
              </a:spcAft>
              <a:buClr>
                <a:schemeClr val="dk1"/>
              </a:buClr>
              <a:buSzPts val="1800"/>
              <a:buChar char="•"/>
              <a:defRPr/>
            </a:lvl7pPr>
            <a:lvl8pPr marL="3318175" lvl="7" indent="-311079" algn="l">
              <a:lnSpc>
                <a:spcPct val="90000"/>
              </a:lnSpc>
              <a:spcBef>
                <a:spcPts val="375"/>
              </a:spcBef>
              <a:spcAft>
                <a:spcPts val="0"/>
              </a:spcAft>
              <a:buClr>
                <a:schemeClr val="dk1"/>
              </a:buClr>
              <a:buSzPts val="1800"/>
              <a:buChar char="•"/>
              <a:defRPr/>
            </a:lvl8pPr>
            <a:lvl9pPr marL="3732947" lvl="8" indent="-311079" algn="l">
              <a:lnSpc>
                <a:spcPct val="90000"/>
              </a:lnSpc>
              <a:spcBef>
                <a:spcPts val="375"/>
              </a:spcBef>
              <a:spcAft>
                <a:spcPts val="0"/>
              </a:spcAft>
              <a:buClr>
                <a:schemeClr val="dk1"/>
              </a:buClr>
              <a:buSzPts val="1800"/>
              <a:buChar char="•"/>
              <a:defRPr/>
            </a:lvl9pPr>
          </a:lstStyle>
          <a:p>
            <a:pPr lvl="0"/>
            <a:r>
              <a:rPr lang="en-US"/>
              <a:t>Click to edit Master text styles</a:t>
            </a:r>
          </a:p>
        </p:txBody>
      </p:sp>
      <p:sp>
        <p:nvSpPr>
          <p:cNvPr id="27" name="Google Shape;211;p18">
            <a:extLst>
              <a:ext uri="{FF2B5EF4-FFF2-40B4-BE49-F238E27FC236}">
                <a16:creationId xmlns:a16="http://schemas.microsoft.com/office/drawing/2014/main" id="{98D922D3-69D6-43FE-8F27-CB9BC64D6CFF}"/>
              </a:ext>
            </a:extLst>
          </p:cNvPr>
          <p:cNvSpPr txBox="1">
            <a:spLocks noGrp="1"/>
          </p:cNvSpPr>
          <p:nvPr>
            <p:ph type="body" idx="20"/>
          </p:nvPr>
        </p:nvSpPr>
        <p:spPr>
          <a:xfrm>
            <a:off x="2712240" y="5151069"/>
            <a:ext cx="1712122" cy="1050773"/>
          </a:xfrm>
          <a:prstGeom prst="rect">
            <a:avLst/>
          </a:prstGeom>
          <a:noFill/>
          <a:ln>
            <a:noFill/>
          </a:ln>
        </p:spPr>
        <p:txBody>
          <a:bodyPr spcFirstLastPara="1" wrap="square" lIns="0" tIns="0" rIns="0" bIns="45700" anchor="t" anchorCtr="0">
            <a:noAutofit/>
          </a:bodyPr>
          <a:lstStyle>
            <a:lvl1pPr marL="95250" lvl="0" indent="0" algn="l">
              <a:lnSpc>
                <a:spcPct val="100000"/>
              </a:lnSpc>
              <a:spcBef>
                <a:spcPts val="0"/>
              </a:spcBef>
              <a:spcAft>
                <a:spcPts val="0"/>
              </a:spcAft>
              <a:buClr>
                <a:schemeClr val="dk1"/>
              </a:buClr>
              <a:buSzPts val="2315"/>
              <a:buNone/>
              <a:defRPr sz="1600"/>
            </a:lvl1pPr>
            <a:lvl2pPr marL="829544" lvl="1" indent="-207386" algn="l">
              <a:lnSpc>
                <a:spcPct val="90000"/>
              </a:lnSpc>
              <a:spcBef>
                <a:spcPts val="375"/>
              </a:spcBef>
              <a:spcAft>
                <a:spcPts val="0"/>
              </a:spcAft>
              <a:buClr>
                <a:schemeClr val="dk1"/>
              </a:buClr>
              <a:buSzPts val="1984"/>
              <a:buNone/>
              <a:defRPr/>
            </a:lvl2pPr>
            <a:lvl3pPr marL="1244316" lvl="2" indent="-207386" algn="l">
              <a:lnSpc>
                <a:spcPct val="90000"/>
              </a:lnSpc>
              <a:spcBef>
                <a:spcPts val="375"/>
              </a:spcBef>
              <a:spcAft>
                <a:spcPts val="0"/>
              </a:spcAft>
              <a:buClr>
                <a:schemeClr val="dk1"/>
              </a:buClr>
              <a:buSzPts val="1653"/>
              <a:buNone/>
              <a:defRPr/>
            </a:lvl3pPr>
            <a:lvl4pPr marL="1659087" lvl="3" indent="-207386" algn="l">
              <a:lnSpc>
                <a:spcPct val="90000"/>
              </a:lnSpc>
              <a:spcBef>
                <a:spcPts val="375"/>
              </a:spcBef>
              <a:spcAft>
                <a:spcPts val="0"/>
              </a:spcAft>
              <a:buClr>
                <a:schemeClr val="dk1"/>
              </a:buClr>
              <a:buSzPts val="1488"/>
              <a:buNone/>
              <a:defRPr/>
            </a:lvl4pPr>
            <a:lvl5pPr marL="2073859" lvl="4" indent="-207386" algn="l">
              <a:lnSpc>
                <a:spcPct val="90000"/>
              </a:lnSpc>
              <a:spcBef>
                <a:spcPts val="375"/>
              </a:spcBef>
              <a:spcAft>
                <a:spcPts val="0"/>
              </a:spcAft>
              <a:buClr>
                <a:schemeClr val="dk1"/>
              </a:buClr>
              <a:buSzPts val="1488"/>
              <a:buNone/>
              <a:defRPr/>
            </a:lvl5pPr>
            <a:lvl6pPr marL="2488631" lvl="5" indent="-311079" algn="l">
              <a:lnSpc>
                <a:spcPct val="90000"/>
              </a:lnSpc>
              <a:spcBef>
                <a:spcPts val="375"/>
              </a:spcBef>
              <a:spcAft>
                <a:spcPts val="0"/>
              </a:spcAft>
              <a:buClr>
                <a:schemeClr val="dk1"/>
              </a:buClr>
              <a:buSzPts val="1800"/>
              <a:buChar char="•"/>
              <a:defRPr/>
            </a:lvl6pPr>
            <a:lvl7pPr marL="2903403" lvl="6" indent="-311079" algn="l">
              <a:lnSpc>
                <a:spcPct val="90000"/>
              </a:lnSpc>
              <a:spcBef>
                <a:spcPts val="375"/>
              </a:spcBef>
              <a:spcAft>
                <a:spcPts val="0"/>
              </a:spcAft>
              <a:buClr>
                <a:schemeClr val="dk1"/>
              </a:buClr>
              <a:buSzPts val="1800"/>
              <a:buChar char="•"/>
              <a:defRPr/>
            </a:lvl7pPr>
            <a:lvl8pPr marL="3318175" lvl="7" indent="-311079" algn="l">
              <a:lnSpc>
                <a:spcPct val="90000"/>
              </a:lnSpc>
              <a:spcBef>
                <a:spcPts val="375"/>
              </a:spcBef>
              <a:spcAft>
                <a:spcPts val="0"/>
              </a:spcAft>
              <a:buClr>
                <a:schemeClr val="dk1"/>
              </a:buClr>
              <a:buSzPts val="1800"/>
              <a:buChar char="•"/>
              <a:defRPr/>
            </a:lvl8pPr>
            <a:lvl9pPr marL="3732947" lvl="8" indent="-311079" algn="l">
              <a:lnSpc>
                <a:spcPct val="90000"/>
              </a:lnSpc>
              <a:spcBef>
                <a:spcPts val="375"/>
              </a:spcBef>
              <a:spcAft>
                <a:spcPts val="0"/>
              </a:spcAft>
              <a:buClr>
                <a:schemeClr val="dk1"/>
              </a:buClr>
              <a:buSzPts val="1800"/>
              <a:buChar char="•"/>
              <a:defRPr/>
            </a:lvl9pPr>
          </a:lstStyle>
          <a:p>
            <a:pPr lvl="0"/>
            <a:r>
              <a:rPr lang="en-US"/>
              <a:t>Click to edit Master text styles</a:t>
            </a:r>
          </a:p>
        </p:txBody>
      </p:sp>
      <p:sp>
        <p:nvSpPr>
          <p:cNvPr id="28" name="Google Shape;211;p18">
            <a:extLst>
              <a:ext uri="{FF2B5EF4-FFF2-40B4-BE49-F238E27FC236}">
                <a16:creationId xmlns:a16="http://schemas.microsoft.com/office/drawing/2014/main" id="{94EB215E-7DD6-446A-A1D8-31C3ED8000C9}"/>
              </a:ext>
            </a:extLst>
          </p:cNvPr>
          <p:cNvSpPr txBox="1">
            <a:spLocks noGrp="1"/>
          </p:cNvSpPr>
          <p:nvPr>
            <p:ph type="body" idx="21"/>
          </p:nvPr>
        </p:nvSpPr>
        <p:spPr>
          <a:xfrm>
            <a:off x="4674390" y="5151069"/>
            <a:ext cx="1712122" cy="1050773"/>
          </a:xfrm>
          <a:prstGeom prst="rect">
            <a:avLst/>
          </a:prstGeom>
          <a:noFill/>
          <a:ln>
            <a:noFill/>
          </a:ln>
        </p:spPr>
        <p:txBody>
          <a:bodyPr spcFirstLastPara="1" wrap="square" lIns="0" tIns="0" rIns="0" bIns="45700" anchor="t" anchorCtr="0">
            <a:noAutofit/>
          </a:bodyPr>
          <a:lstStyle>
            <a:lvl1pPr marL="95250" lvl="0" indent="0" algn="l">
              <a:lnSpc>
                <a:spcPct val="100000"/>
              </a:lnSpc>
              <a:spcBef>
                <a:spcPts val="0"/>
              </a:spcBef>
              <a:spcAft>
                <a:spcPts val="0"/>
              </a:spcAft>
              <a:buClr>
                <a:schemeClr val="dk1"/>
              </a:buClr>
              <a:buSzPts val="2315"/>
              <a:buNone/>
              <a:defRPr sz="1600"/>
            </a:lvl1pPr>
            <a:lvl2pPr marL="829544" lvl="1" indent="-207386" algn="l">
              <a:lnSpc>
                <a:spcPct val="90000"/>
              </a:lnSpc>
              <a:spcBef>
                <a:spcPts val="375"/>
              </a:spcBef>
              <a:spcAft>
                <a:spcPts val="0"/>
              </a:spcAft>
              <a:buClr>
                <a:schemeClr val="dk1"/>
              </a:buClr>
              <a:buSzPts val="1984"/>
              <a:buNone/>
              <a:defRPr/>
            </a:lvl2pPr>
            <a:lvl3pPr marL="1244316" lvl="2" indent="-207386" algn="l">
              <a:lnSpc>
                <a:spcPct val="90000"/>
              </a:lnSpc>
              <a:spcBef>
                <a:spcPts val="375"/>
              </a:spcBef>
              <a:spcAft>
                <a:spcPts val="0"/>
              </a:spcAft>
              <a:buClr>
                <a:schemeClr val="dk1"/>
              </a:buClr>
              <a:buSzPts val="1653"/>
              <a:buNone/>
              <a:defRPr/>
            </a:lvl3pPr>
            <a:lvl4pPr marL="1659087" lvl="3" indent="-207386" algn="l">
              <a:lnSpc>
                <a:spcPct val="90000"/>
              </a:lnSpc>
              <a:spcBef>
                <a:spcPts val="375"/>
              </a:spcBef>
              <a:spcAft>
                <a:spcPts val="0"/>
              </a:spcAft>
              <a:buClr>
                <a:schemeClr val="dk1"/>
              </a:buClr>
              <a:buSzPts val="1488"/>
              <a:buNone/>
              <a:defRPr/>
            </a:lvl4pPr>
            <a:lvl5pPr marL="2073859" lvl="4" indent="-207386" algn="l">
              <a:lnSpc>
                <a:spcPct val="90000"/>
              </a:lnSpc>
              <a:spcBef>
                <a:spcPts val="375"/>
              </a:spcBef>
              <a:spcAft>
                <a:spcPts val="0"/>
              </a:spcAft>
              <a:buClr>
                <a:schemeClr val="dk1"/>
              </a:buClr>
              <a:buSzPts val="1488"/>
              <a:buNone/>
              <a:defRPr/>
            </a:lvl5pPr>
            <a:lvl6pPr marL="2488631" lvl="5" indent="-311079" algn="l">
              <a:lnSpc>
                <a:spcPct val="90000"/>
              </a:lnSpc>
              <a:spcBef>
                <a:spcPts val="375"/>
              </a:spcBef>
              <a:spcAft>
                <a:spcPts val="0"/>
              </a:spcAft>
              <a:buClr>
                <a:schemeClr val="dk1"/>
              </a:buClr>
              <a:buSzPts val="1800"/>
              <a:buChar char="•"/>
              <a:defRPr/>
            </a:lvl6pPr>
            <a:lvl7pPr marL="2903403" lvl="6" indent="-311079" algn="l">
              <a:lnSpc>
                <a:spcPct val="90000"/>
              </a:lnSpc>
              <a:spcBef>
                <a:spcPts val="375"/>
              </a:spcBef>
              <a:spcAft>
                <a:spcPts val="0"/>
              </a:spcAft>
              <a:buClr>
                <a:schemeClr val="dk1"/>
              </a:buClr>
              <a:buSzPts val="1800"/>
              <a:buChar char="•"/>
              <a:defRPr/>
            </a:lvl7pPr>
            <a:lvl8pPr marL="3318175" lvl="7" indent="-311079" algn="l">
              <a:lnSpc>
                <a:spcPct val="90000"/>
              </a:lnSpc>
              <a:spcBef>
                <a:spcPts val="375"/>
              </a:spcBef>
              <a:spcAft>
                <a:spcPts val="0"/>
              </a:spcAft>
              <a:buClr>
                <a:schemeClr val="dk1"/>
              </a:buClr>
              <a:buSzPts val="1800"/>
              <a:buChar char="•"/>
              <a:defRPr/>
            </a:lvl8pPr>
            <a:lvl9pPr marL="3732947" lvl="8" indent="-311079" algn="l">
              <a:lnSpc>
                <a:spcPct val="90000"/>
              </a:lnSpc>
              <a:spcBef>
                <a:spcPts val="375"/>
              </a:spcBef>
              <a:spcAft>
                <a:spcPts val="0"/>
              </a:spcAft>
              <a:buClr>
                <a:schemeClr val="dk1"/>
              </a:buClr>
              <a:buSzPts val="1800"/>
              <a:buChar char="•"/>
              <a:defRPr/>
            </a:lvl9pPr>
          </a:lstStyle>
          <a:p>
            <a:pPr lvl="0"/>
            <a:r>
              <a:rPr lang="en-US"/>
              <a:t>Click to edit Master text styles</a:t>
            </a:r>
          </a:p>
        </p:txBody>
      </p:sp>
      <p:sp>
        <p:nvSpPr>
          <p:cNvPr id="29" name="Google Shape;211;p18">
            <a:extLst>
              <a:ext uri="{FF2B5EF4-FFF2-40B4-BE49-F238E27FC236}">
                <a16:creationId xmlns:a16="http://schemas.microsoft.com/office/drawing/2014/main" id="{92379784-8D60-47D1-A6F5-E030FEFCB73B}"/>
              </a:ext>
            </a:extLst>
          </p:cNvPr>
          <p:cNvSpPr txBox="1">
            <a:spLocks noGrp="1"/>
          </p:cNvSpPr>
          <p:nvPr>
            <p:ph type="body" idx="22"/>
          </p:nvPr>
        </p:nvSpPr>
        <p:spPr>
          <a:xfrm>
            <a:off x="2712238" y="6456625"/>
            <a:ext cx="1712122" cy="1050773"/>
          </a:xfrm>
          <a:prstGeom prst="rect">
            <a:avLst/>
          </a:prstGeom>
          <a:noFill/>
          <a:ln>
            <a:noFill/>
          </a:ln>
        </p:spPr>
        <p:txBody>
          <a:bodyPr spcFirstLastPara="1" wrap="square" lIns="0" tIns="0" rIns="0" bIns="45700" anchor="t" anchorCtr="0">
            <a:noAutofit/>
          </a:bodyPr>
          <a:lstStyle>
            <a:lvl1pPr marL="95250" lvl="0" indent="0" algn="l">
              <a:lnSpc>
                <a:spcPct val="100000"/>
              </a:lnSpc>
              <a:spcBef>
                <a:spcPts val="0"/>
              </a:spcBef>
              <a:spcAft>
                <a:spcPts val="0"/>
              </a:spcAft>
              <a:buClr>
                <a:schemeClr val="dk1"/>
              </a:buClr>
              <a:buSzPts val="2315"/>
              <a:buNone/>
              <a:defRPr sz="1600"/>
            </a:lvl1pPr>
            <a:lvl2pPr marL="829544" lvl="1" indent="-207386" algn="l">
              <a:lnSpc>
                <a:spcPct val="90000"/>
              </a:lnSpc>
              <a:spcBef>
                <a:spcPts val="375"/>
              </a:spcBef>
              <a:spcAft>
                <a:spcPts val="0"/>
              </a:spcAft>
              <a:buClr>
                <a:schemeClr val="dk1"/>
              </a:buClr>
              <a:buSzPts val="1984"/>
              <a:buNone/>
              <a:defRPr/>
            </a:lvl2pPr>
            <a:lvl3pPr marL="1244316" lvl="2" indent="-207386" algn="l">
              <a:lnSpc>
                <a:spcPct val="90000"/>
              </a:lnSpc>
              <a:spcBef>
                <a:spcPts val="375"/>
              </a:spcBef>
              <a:spcAft>
                <a:spcPts val="0"/>
              </a:spcAft>
              <a:buClr>
                <a:schemeClr val="dk1"/>
              </a:buClr>
              <a:buSzPts val="1653"/>
              <a:buNone/>
              <a:defRPr/>
            </a:lvl3pPr>
            <a:lvl4pPr marL="1659087" lvl="3" indent="-207386" algn="l">
              <a:lnSpc>
                <a:spcPct val="90000"/>
              </a:lnSpc>
              <a:spcBef>
                <a:spcPts val="375"/>
              </a:spcBef>
              <a:spcAft>
                <a:spcPts val="0"/>
              </a:spcAft>
              <a:buClr>
                <a:schemeClr val="dk1"/>
              </a:buClr>
              <a:buSzPts val="1488"/>
              <a:buNone/>
              <a:defRPr/>
            </a:lvl4pPr>
            <a:lvl5pPr marL="2073859" lvl="4" indent="-207386" algn="l">
              <a:lnSpc>
                <a:spcPct val="90000"/>
              </a:lnSpc>
              <a:spcBef>
                <a:spcPts val="375"/>
              </a:spcBef>
              <a:spcAft>
                <a:spcPts val="0"/>
              </a:spcAft>
              <a:buClr>
                <a:schemeClr val="dk1"/>
              </a:buClr>
              <a:buSzPts val="1488"/>
              <a:buNone/>
              <a:defRPr/>
            </a:lvl5pPr>
            <a:lvl6pPr marL="2488631" lvl="5" indent="-311079" algn="l">
              <a:lnSpc>
                <a:spcPct val="90000"/>
              </a:lnSpc>
              <a:spcBef>
                <a:spcPts val="375"/>
              </a:spcBef>
              <a:spcAft>
                <a:spcPts val="0"/>
              </a:spcAft>
              <a:buClr>
                <a:schemeClr val="dk1"/>
              </a:buClr>
              <a:buSzPts val="1800"/>
              <a:buChar char="•"/>
              <a:defRPr/>
            </a:lvl6pPr>
            <a:lvl7pPr marL="2903403" lvl="6" indent="-311079" algn="l">
              <a:lnSpc>
                <a:spcPct val="90000"/>
              </a:lnSpc>
              <a:spcBef>
                <a:spcPts val="375"/>
              </a:spcBef>
              <a:spcAft>
                <a:spcPts val="0"/>
              </a:spcAft>
              <a:buClr>
                <a:schemeClr val="dk1"/>
              </a:buClr>
              <a:buSzPts val="1800"/>
              <a:buChar char="•"/>
              <a:defRPr/>
            </a:lvl7pPr>
            <a:lvl8pPr marL="3318175" lvl="7" indent="-311079" algn="l">
              <a:lnSpc>
                <a:spcPct val="90000"/>
              </a:lnSpc>
              <a:spcBef>
                <a:spcPts val="375"/>
              </a:spcBef>
              <a:spcAft>
                <a:spcPts val="0"/>
              </a:spcAft>
              <a:buClr>
                <a:schemeClr val="dk1"/>
              </a:buClr>
              <a:buSzPts val="1800"/>
              <a:buChar char="•"/>
              <a:defRPr/>
            </a:lvl8pPr>
            <a:lvl9pPr marL="3732947" lvl="8" indent="-311079" algn="l">
              <a:lnSpc>
                <a:spcPct val="90000"/>
              </a:lnSpc>
              <a:spcBef>
                <a:spcPts val="375"/>
              </a:spcBef>
              <a:spcAft>
                <a:spcPts val="0"/>
              </a:spcAft>
              <a:buClr>
                <a:schemeClr val="dk1"/>
              </a:buClr>
              <a:buSzPts val="1800"/>
              <a:buChar char="•"/>
              <a:defRPr/>
            </a:lvl9pPr>
          </a:lstStyle>
          <a:p>
            <a:pPr lvl="0"/>
            <a:r>
              <a:rPr lang="en-US"/>
              <a:t>Click to edit Master text styles</a:t>
            </a:r>
          </a:p>
        </p:txBody>
      </p:sp>
      <p:sp>
        <p:nvSpPr>
          <p:cNvPr id="30" name="Google Shape;211;p18">
            <a:extLst>
              <a:ext uri="{FF2B5EF4-FFF2-40B4-BE49-F238E27FC236}">
                <a16:creationId xmlns:a16="http://schemas.microsoft.com/office/drawing/2014/main" id="{AA97EF5C-0624-4FE3-8418-DA7E92FC5561}"/>
              </a:ext>
            </a:extLst>
          </p:cNvPr>
          <p:cNvSpPr txBox="1">
            <a:spLocks noGrp="1"/>
          </p:cNvSpPr>
          <p:nvPr>
            <p:ph type="body" idx="23"/>
          </p:nvPr>
        </p:nvSpPr>
        <p:spPr>
          <a:xfrm>
            <a:off x="4674388" y="6456625"/>
            <a:ext cx="1712122" cy="1050773"/>
          </a:xfrm>
          <a:prstGeom prst="rect">
            <a:avLst/>
          </a:prstGeom>
          <a:noFill/>
          <a:ln>
            <a:noFill/>
          </a:ln>
        </p:spPr>
        <p:txBody>
          <a:bodyPr spcFirstLastPara="1" wrap="square" lIns="0" tIns="0" rIns="0" bIns="45700" anchor="t" anchorCtr="0">
            <a:noAutofit/>
          </a:bodyPr>
          <a:lstStyle>
            <a:lvl1pPr marL="95250" lvl="0" indent="0" algn="l">
              <a:lnSpc>
                <a:spcPct val="100000"/>
              </a:lnSpc>
              <a:spcBef>
                <a:spcPts val="0"/>
              </a:spcBef>
              <a:spcAft>
                <a:spcPts val="0"/>
              </a:spcAft>
              <a:buClr>
                <a:schemeClr val="dk1"/>
              </a:buClr>
              <a:buSzPts val="2315"/>
              <a:buNone/>
              <a:defRPr sz="1600"/>
            </a:lvl1pPr>
            <a:lvl2pPr marL="829544" lvl="1" indent="-207386" algn="l">
              <a:lnSpc>
                <a:spcPct val="90000"/>
              </a:lnSpc>
              <a:spcBef>
                <a:spcPts val="375"/>
              </a:spcBef>
              <a:spcAft>
                <a:spcPts val="0"/>
              </a:spcAft>
              <a:buClr>
                <a:schemeClr val="dk1"/>
              </a:buClr>
              <a:buSzPts val="1984"/>
              <a:buNone/>
              <a:defRPr/>
            </a:lvl2pPr>
            <a:lvl3pPr marL="1244316" lvl="2" indent="-207386" algn="l">
              <a:lnSpc>
                <a:spcPct val="90000"/>
              </a:lnSpc>
              <a:spcBef>
                <a:spcPts val="375"/>
              </a:spcBef>
              <a:spcAft>
                <a:spcPts val="0"/>
              </a:spcAft>
              <a:buClr>
                <a:schemeClr val="dk1"/>
              </a:buClr>
              <a:buSzPts val="1653"/>
              <a:buNone/>
              <a:defRPr/>
            </a:lvl3pPr>
            <a:lvl4pPr marL="1659087" lvl="3" indent="-207386" algn="l">
              <a:lnSpc>
                <a:spcPct val="90000"/>
              </a:lnSpc>
              <a:spcBef>
                <a:spcPts val="375"/>
              </a:spcBef>
              <a:spcAft>
                <a:spcPts val="0"/>
              </a:spcAft>
              <a:buClr>
                <a:schemeClr val="dk1"/>
              </a:buClr>
              <a:buSzPts val="1488"/>
              <a:buNone/>
              <a:defRPr/>
            </a:lvl4pPr>
            <a:lvl5pPr marL="2073859" lvl="4" indent="-207386" algn="l">
              <a:lnSpc>
                <a:spcPct val="90000"/>
              </a:lnSpc>
              <a:spcBef>
                <a:spcPts val="375"/>
              </a:spcBef>
              <a:spcAft>
                <a:spcPts val="0"/>
              </a:spcAft>
              <a:buClr>
                <a:schemeClr val="dk1"/>
              </a:buClr>
              <a:buSzPts val="1488"/>
              <a:buNone/>
              <a:defRPr/>
            </a:lvl5pPr>
            <a:lvl6pPr marL="2488631" lvl="5" indent="-311079" algn="l">
              <a:lnSpc>
                <a:spcPct val="90000"/>
              </a:lnSpc>
              <a:spcBef>
                <a:spcPts val="375"/>
              </a:spcBef>
              <a:spcAft>
                <a:spcPts val="0"/>
              </a:spcAft>
              <a:buClr>
                <a:schemeClr val="dk1"/>
              </a:buClr>
              <a:buSzPts val="1800"/>
              <a:buChar char="•"/>
              <a:defRPr/>
            </a:lvl6pPr>
            <a:lvl7pPr marL="2903403" lvl="6" indent="-311079" algn="l">
              <a:lnSpc>
                <a:spcPct val="90000"/>
              </a:lnSpc>
              <a:spcBef>
                <a:spcPts val="375"/>
              </a:spcBef>
              <a:spcAft>
                <a:spcPts val="0"/>
              </a:spcAft>
              <a:buClr>
                <a:schemeClr val="dk1"/>
              </a:buClr>
              <a:buSzPts val="1800"/>
              <a:buChar char="•"/>
              <a:defRPr/>
            </a:lvl7pPr>
            <a:lvl8pPr marL="3318175" lvl="7" indent="-311079" algn="l">
              <a:lnSpc>
                <a:spcPct val="90000"/>
              </a:lnSpc>
              <a:spcBef>
                <a:spcPts val="375"/>
              </a:spcBef>
              <a:spcAft>
                <a:spcPts val="0"/>
              </a:spcAft>
              <a:buClr>
                <a:schemeClr val="dk1"/>
              </a:buClr>
              <a:buSzPts val="1800"/>
              <a:buChar char="•"/>
              <a:defRPr/>
            </a:lvl8pPr>
            <a:lvl9pPr marL="3732947" lvl="8" indent="-311079" algn="l">
              <a:lnSpc>
                <a:spcPct val="90000"/>
              </a:lnSpc>
              <a:spcBef>
                <a:spcPts val="375"/>
              </a:spcBef>
              <a:spcAft>
                <a:spcPts val="0"/>
              </a:spcAft>
              <a:buClr>
                <a:schemeClr val="dk1"/>
              </a:buClr>
              <a:buSzPts val="1800"/>
              <a:buChar char="•"/>
              <a:defRPr/>
            </a:lvl9pPr>
          </a:lstStyle>
          <a:p>
            <a:pPr lvl="0"/>
            <a:r>
              <a:rPr lang="en-US"/>
              <a:t>Click to edit Master text styles</a:t>
            </a:r>
          </a:p>
        </p:txBody>
      </p:sp>
      <p:sp>
        <p:nvSpPr>
          <p:cNvPr id="31" name="Google Shape;211;p18">
            <a:extLst>
              <a:ext uri="{FF2B5EF4-FFF2-40B4-BE49-F238E27FC236}">
                <a16:creationId xmlns:a16="http://schemas.microsoft.com/office/drawing/2014/main" id="{F35AEF60-545A-44B4-85BC-D5AE1BFC459E}"/>
              </a:ext>
            </a:extLst>
          </p:cNvPr>
          <p:cNvSpPr txBox="1">
            <a:spLocks noGrp="1"/>
          </p:cNvSpPr>
          <p:nvPr>
            <p:ph type="body" idx="24"/>
          </p:nvPr>
        </p:nvSpPr>
        <p:spPr>
          <a:xfrm>
            <a:off x="2712238" y="7762181"/>
            <a:ext cx="1712122" cy="1050773"/>
          </a:xfrm>
          <a:prstGeom prst="rect">
            <a:avLst/>
          </a:prstGeom>
          <a:noFill/>
          <a:ln>
            <a:noFill/>
          </a:ln>
        </p:spPr>
        <p:txBody>
          <a:bodyPr spcFirstLastPara="1" wrap="square" lIns="0" tIns="0" rIns="0" bIns="45700" anchor="t" anchorCtr="0">
            <a:noAutofit/>
          </a:bodyPr>
          <a:lstStyle>
            <a:lvl1pPr marL="95250" lvl="0" indent="0" algn="l">
              <a:lnSpc>
                <a:spcPct val="100000"/>
              </a:lnSpc>
              <a:spcBef>
                <a:spcPts val="0"/>
              </a:spcBef>
              <a:spcAft>
                <a:spcPts val="0"/>
              </a:spcAft>
              <a:buClr>
                <a:schemeClr val="dk1"/>
              </a:buClr>
              <a:buSzPts val="2315"/>
              <a:buNone/>
              <a:defRPr sz="1600"/>
            </a:lvl1pPr>
            <a:lvl2pPr marL="829544" lvl="1" indent="-207386" algn="l">
              <a:lnSpc>
                <a:spcPct val="90000"/>
              </a:lnSpc>
              <a:spcBef>
                <a:spcPts val="375"/>
              </a:spcBef>
              <a:spcAft>
                <a:spcPts val="0"/>
              </a:spcAft>
              <a:buClr>
                <a:schemeClr val="dk1"/>
              </a:buClr>
              <a:buSzPts val="1984"/>
              <a:buNone/>
              <a:defRPr/>
            </a:lvl2pPr>
            <a:lvl3pPr marL="1244316" lvl="2" indent="-207386" algn="l">
              <a:lnSpc>
                <a:spcPct val="90000"/>
              </a:lnSpc>
              <a:spcBef>
                <a:spcPts val="375"/>
              </a:spcBef>
              <a:spcAft>
                <a:spcPts val="0"/>
              </a:spcAft>
              <a:buClr>
                <a:schemeClr val="dk1"/>
              </a:buClr>
              <a:buSzPts val="1653"/>
              <a:buNone/>
              <a:defRPr/>
            </a:lvl3pPr>
            <a:lvl4pPr marL="1659087" lvl="3" indent="-207386" algn="l">
              <a:lnSpc>
                <a:spcPct val="90000"/>
              </a:lnSpc>
              <a:spcBef>
                <a:spcPts val="375"/>
              </a:spcBef>
              <a:spcAft>
                <a:spcPts val="0"/>
              </a:spcAft>
              <a:buClr>
                <a:schemeClr val="dk1"/>
              </a:buClr>
              <a:buSzPts val="1488"/>
              <a:buNone/>
              <a:defRPr/>
            </a:lvl4pPr>
            <a:lvl5pPr marL="2073859" lvl="4" indent="-207386" algn="l">
              <a:lnSpc>
                <a:spcPct val="90000"/>
              </a:lnSpc>
              <a:spcBef>
                <a:spcPts val="375"/>
              </a:spcBef>
              <a:spcAft>
                <a:spcPts val="0"/>
              </a:spcAft>
              <a:buClr>
                <a:schemeClr val="dk1"/>
              </a:buClr>
              <a:buSzPts val="1488"/>
              <a:buNone/>
              <a:defRPr/>
            </a:lvl5pPr>
            <a:lvl6pPr marL="2488631" lvl="5" indent="-311079" algn="l">
              <a:lnSpc>
                <a:spcPct val="90000"/>
              </a:lnSpc>
              <a:spcBef>
                <a:spcPts val="375"/>
              </a:spcBef>
              <a:spcAft>
                <a:spcPts val="0"/>
              </a:spcAft>
              <a:buClr>
                <a:schemeClr val="dk1"/>
              </a:buClr>
              <a:buSzPts val="1800"/>
              <a:buChar char="•"/>
              <a:defRPr/>
            </a:lvl6pPr>
            <a:lvl7pPr marL="2903403" lvl="6" indent="-311079" algn="l">
              <a:lnSpc>
                <a:spcPct val="90000"/>
              </a:lnSpc>
              <a:spcBef>
                <a:spcPts val="375"/>
              </a:spcBef>
              <a:spcAft>
                <a:spcPts val="0"/>
              </a:spcAft>
              <a:buClr>
                <a:schemeClr val="dk1"/>
              </a:buClr>
              <a:buSzPts val="1800"/>
              <a:buChar char="•"/>
              <a:defRPr/>
            </a:lvl7pPr>
            <a:lvl8pPr marL="3318175" lvl="7" indent="-311079" algn="l">
              <a:lnSpc>
                <a:spcPct val="90000"/>
              </a:lnSpc>
              <a:spcBef>
                <a:spcPts val="375"/>
              </a:spcBef>
              <a:spcAft>
                <a:spcPts val="0"/>
              </a:spcAft>
              <a:buClr>
                <a:schemeClr val="dk1"/>
              </a:buClr>
              <a:buSzPts val="1800"/>
              <a:buChar char="•"/>
              <a:defRPr/>
            </a:lvl8pPr>
            <a:lvl9pPr marL="3732947" lvl="8" indent="-311079" algn="l">
              <a:lnSpc>
                <a:spcPct val="90000"/>
              </a:lnSpc>
              <a:spcBef>
                <a:spcPts val="375"/>
              </a:spcBef>
              <a:spcAft>
                <a:spcPts val="0"/>
              </a:spcAft>
              <a:buClr>
                <a:schemeClr val="dk1"/>
              </a:buClr>
              <a:buSzPts val="1800"/>
              <a:buChar char="•"/>
              <a:defRPr/>
            </a:lvl9pPr>
          </a:lstStyle>
          <a:p>
            <a:pPr lvl="0"/>
            <a:r>
              <a:rPr lang="en-US"/>
              <a:t>Click to edit Master text styles</a:t>
            </a:r>
          </a:p>
        </p:txBody>
      </p:sp>
      <p:sp>
        <p:nvSpPr>
          <p:cNvPr id="32" name="Google Shape;211;p18">
            <a:extLst>
              <a:ext uri="{FF2B5EF4-FFF2-40B4-BE49-F238E27FC236}">
                <a16:creationId xmlns:a16="http://schemas.microsoft.com/office/drawing/2014/main" id="{32833D7A-13DF-4424-9A06-5905591EE05A}"/>
              </a:ext>
            </a:extLst>
          </p:cNvPr>
          <p:cNvSpPr txBox="1">
            <a:spLocks noGrp="1"/>
          </p:cNvSpPr>
          <p:nvPr>
            <p:ph type="body" idx="25"/>
          </p:nvPr>
        </p:nvSpPr>
        <p:spPr>
          <a:xfrm>
            <a:off x="4674388" y="7762181"/>
            <a:ext cx="1712122" cy="1050773"/>
          </a:xfrm>
          <a:prstGeom prst="rect">
            <a:avLst/>
          </a:prstGeom>
          <a:noFill/>
          <a:ln>
            <a:noFill/>
          </a:ln>
        </p:spPr>
        <p:txBody>
          <a:bodyPr spcFirstLastPara="1" wrap="square" lIns="0" tIns="0" rIns="0" bIns="45700" anchor="t" anchorCtr="0">
            <a:noAutofit/>
          </a:bodyPr>
          <a:lstStyle>
            <a:lvl1pPr marL="95250" lvl="0" indent="0" algn="l">
              <a:lnSpc>
                <a:spcPct val="100000"/>
              </a:lnSpc>
              <a:spcBef>
                <a:spcPts val="0"/>
              </a:spcBef>
              <a:spcAft>
                <a:spcPts val="0"/>
              </a:spcAft>
              <a:buClr>
                <a:schemeClr val="dk1"/>
              </a:buClr>
              <a:buSzPts val="2315"/>
              <a:buNone/>
              <a:defRPr sz="1600"/>
            </a:lvl1pPr>
            <a:lvl2pPr marL="829544" lvl="1" indent="-207386" algn="l">
              <a:lnSpc>
                <a:spcPct val="90000"/>
              </a:lnSpc>
              <a:spcBef>
                <a:spcPts val="375"/>
              </a:spcBef>
              <a:spcAft>
                <a:spcPts val="0"/>
              </a:spcAft>
              <a:buClr>
                <a:schemeClr val="dk1"/>
              </a:buClr>
              <a:buSzPts val="1984"/>
              <a:buNone/>
              <a:defRPr/>
            </a:lvl2pPr>
            <a:lvl3pPr marL="1244316" lvl="2" indent="-207386" algn="l">
              <a:lnSpc>
                <a:spcPct val="90000"/>
              </a:lnSpc>
              <a:spcBef>
                <a:spcPts val="375"/>
              </a:spcBef>
              <a:spcAft>
                <a:spcPts val="0"/>
              </a:spcAft>
              <a:buClr>
                <a:schemeClr val="dk1"/>
              </a:buClr>
              <a:buSzPts val="1653"/>
              <a:buNone/>
              <a:defRPr/>
            </a:lvl3pPr>
            <a:lvl4pPr marL="1659087" lvl="3" indent="-207386" algn="l">
              <a:lnSpc>
                <a:spcPct val="90000"/>
              </a:lnSpc>
              <a:spcBef>
                <a:spcPts val="375"/>
              </a:spcBef>
              <a:spcAft>
                <a:spcPts val="0"/>
              </a:spcAft>
              <a:buClr>
                <a:schemeClr val="dk1"/>
              </a:buClr>
              <a:buSzPts val="1488"/>
              <a:buNone/>
              <a:defRPr/>
            </a:lvl4pPr>
            <a:lvl5pPr marL="2073859" lvl="4" indent="-207386" algn="l">
              <a:lnSpc>
                <a:spcPct val="90000"/>
              </a:lnSpc>
              <a:spcBef>
                <a:spcPts val="375"/>
              </a:spcBef>
              <a:spcAft>
                <a:spcPts val="0"/>
              </a:spcAft>
              <a:buClr>
                <a:schemeClr val="dk1"/>
              </a:buClr>
              <a:buSzPts val="1488"/>
              <a:buNone/>
              <a:defRPr/>
            </a:lvl5pPr>
            <a:lvl6pPr marL="2488631" lvl="5" indent="-311079" algn="l">
              <a:lnSpc>
                <a:spcPct val="90000"/>
              </a:lnSpc>
              <a:spcBef>
                <a:spcPts val="375"/>
              </a:spcBef>
              <a:spcAft>
                <a:spcPts val="0"/>
              </a:spcAft>
              <a:buClr>
                <a:schemeClr val="dk1"/>
              </a:buClr>
              <a:buSzPts val="1800"/>
              <a:buChar char="•"/>
              <a:defRPr/>
            </a:lvl6pPr>
            <a:lvl7pPr marL="2903403" lvl="6" indent="-311079" algn="l">
              <a:lnSpc>
                <a:spcPct val="90000"/>
              </a:lnSpc>
              <a:spcBef>
                <a:spcPts val="375"/>
              </a:spcBef>
              <a:spcAft>
                <a:spcPts val="0"/>
              </a:spcAft>
              <a:buClr>
                <a:schemeClr val="dk1"/>
              </a:buClr>
              <a:buSzPts val="1800"/>
              <a:buChar char="•"/>
              <a:defRPr/>
            </a:lvl7pPr>
            <a:lvl8pPr marL="3318175" lvl="7" indent="-311079" algn="l">
              <a:lnSpc>
                <a:spcPct val="90000"/>
              </a:lnSpc>
              <a:spcBef>
                <a:spcPts val="375"/>
              </a:spcBef>
              <a:spcAft>
                <a:spcPts val="0"/>
              </a:spcAft>
              <a:buClr>
                <a:schemeClr val="dk1"/>
              </a:buClr>
              <a:buSzPts val="1800"/>
              <a:buChar char="•"/>
              <a:defRPr/>
            </a:lvl8pPr>
            <a:lvl9pPr marL="3732947" lvl="8" indent="-311079" algn="l">
              <a:lnSpc>
                <a:spcPct val="90000"/>
              </a:lnSpc>
              <a:spcBef>
                <a:spcPts val="375"/>
              </a:spcBef>
              <a:spcAft>
                <a:spcPts val="0"/>
              </a:spcAft>
              <a:buClr>
                <a:schemeClr val="dk1"/>
              </a:buClr>
              <a:buSzPts val="1800"/>
              <a:buChar char="•"/>
              <a:defRPr/>
            </a:lvl9pPr>
          </a:lstStyle>
          <a:p>
            <a:pPr lvl="0"/>
            <a:r>
              <a:rPr lang="en-US"/>
              <a:t>Click to edit Master text styles</a:t>
            </a:r>
          </a:p>
        </p:txBody>
      </p:sp>
      <p:sp>
        <p:nvSpPr>
          <p:cNvPr id="33" name="Picture Placeholder 2">
            <a:extLst>
              <a:ext uri="{FF2B5EF4-FFF2-40B4-BE49-F238E27FC236}">
                <a16:creationId xmlns:a16="http://schemas.microsoft.com/office/drawing/2014/main" id="{4E08FF88-9CC2-4C47-BED2-12032E9D1E46}"/>
              </a:ext>
            </a:extLst>
          </p:cNvPr>
          <p:cNvSpPr>
            <a:spLocks noGrp="1"/>
          </p:cNvSpPr>
          <p:nvPr>
            <p:ph type="pic" sz="quarter" idx="26"/>
          </p:nvPr>
        </p:nvSpPr>
        <p:spPr>
          <a:xfrm>
            <a:off x="471488" y="3844925"/>
            <a:ext cx="1990725" cy="2356917"/>
          </a:xfrm>
        </p:spPr>
        <p:txBody>
          <a:bodyPr>
            <a:noAutofit/>
          </a:bodyPr>
          <a:lstStyle>
            <a:lvl1pPr>
              <a:buNone/>
              <a:defRPr sz="1400"/>
            </a:lvl1pPr>
          </a:lstStyle>
          <a:p>
            <a:r>
              <a:rPr lang="en-US"/>
              <a:t>Click icon to add picture</a:t>
            </a:r>
            <a:endParaRPr lang="en-GB" dirty="0"/>
          </a:p>
        </p:txBody>
      </p:sp>
      <p:sp>
        <p:nvSpPr>
          <p:cNvPr id="34" name="Picture Placeholder 2">
            <a:extLst>
              <a:ext uri="{FF2B5EF4-FFF2-40B4-BE49-F238E27FC236}">
                <a16:creationId xmlns:a16="http://schemas.microsoft.com/office/drawing/2014/main" id="{FC6F3490-EB5A-42DC-B68B-2170BF095787}"/>
              </a:ext>
            </a:extLst>
          </p:cNvPr>
          <p:cNvSpPr>
            <a:spLocks noGrp="1"/>
          </p:cNvSpPr>
          <p:nvPr>
            <p:ph type="pic" sz="quarter" idx="27"/>
          </p:nvPr>
        </p:nvSpPr>
        <p:spPr>
          <a:xfrm>
            <a:off x="471488" y="6456037"/>
            <a:ext cx="1990725" cy="2356917"/>
          </a:xfrm>
        </p:spPr>
        <p:txBody>
          <a:bodyPr>
            <a:noAutofit/>
          </a:bodyPr>
          <a:lstStyle>
            <a:lvl1pPr>
              <a:buNone/>
              <a:defRPr sz="1400"/>
            </a:lvl1pPr>
          </a:lstStyle>
          <a:p>
            <a:r>
              <a:rPr lang="en-US"/>
              <a:t>Click icon to add picture</a:t>
            </a:r>
            <a:endParaRPr lang="en-GB" dirty="0"/>
          </a:p>
        </p:txBody>
      </p:sp>
      <p:pic>
        <p:nvPicPr>
          <p:cNvPr id="21" name="Immagine 10">
            <a:extLst>
              <a:ext uri="{FF2B5EF4-FFF2-40B4-BE49-F238E27FC236}">
                <a16:creationId xmlns:a16="http://schemas.microsoft.com/office/drawing/2014/main" id="{5B83B908-AA3A-4BA0-9B09-B7EAE63179D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37" name="Slide Number Placeholder 5">
            <a:extLst>
              <a:ext uri="{FF2B5EF4-FFF2-40B4-BE49-F238E27FC236}">
                <a16:creationId xmlns:a16="http://schemas.microsoft.com/office/drawing/2014/main" id="{CB13A20C-50A9-4ECB-AFF1-BFB3143E0B84}"/>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20" name="Subtitle 2">
            <a:extLst>
              <a:ext uri="{FF2B5EF4-FFF2-40B4-BE49-F238E27FC236}">
                <a16:creationId xmlns:a16="http://schemas.microsoft.com/office/drawing/2014/main" id="{C4461E8D-36F3-4075-AB12-FEB2AFFEEA41}"/>
              </a:ext>
            </a:extLst>
          </p:cNvPr>
          <p:cNvSpPr txBox="1">
            <a:spLocks/>
          </p:cNvSpPr>
          <p:nvPr userDrawn="1"/>
        </p:nvSpPr>
        <p:spPr>
          <a:xfrm>
            <a:off x="469900" y="9248660"/>
            <a:ext cx="2966243"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3988285977"/>
      </p:ext>
    </p:extLst>
  </p:cSld>
  <p:clrMapOvr>
    <a:masterClrMapping/>
  </p:clrMapOvr>
  <p:extLst>
    <p:ext uri="{DCECCB84-F9BA-43D5-87BE-67443E8EF086}">
      <p15:sldGuideLst xmlns:p15="http://schemas.microsoft.com/office/powerpoint/2012/main">
        <p15:guide id="1" orient="horz" pos="988"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RS Quote 1">
    <p:spTree>
      <p:nvGrpSpPr>
        <p:cNvPr id="1" name=""/>
        <p:cNvGrpSpPr/>
        <p:nvPr/>
      </p:nvGrpSpPr>
      <p:grpSpPr>
        <a:xfrm>
          <a:off x="0" y="0"/>
          <a:ext cx="0" cy="0"/>
          <a:chOff x="0" y="0"/>
          <a:chExt cx="0" cy="0"/>
        </a:xfrm>
      </p:grpSpPr>
      <p:pic>
        <p:nvPicPr>
          <p:cNvPr id="20" name="Google Shape;239;p20">
            <a:extLst>
              <a:ext uri="{FF2B5EF4-FFF2-40B4-BE49-F238E27FC236}">
                <a16:creationId xmlns:a16="http://schemas.microsoft.com/office/drawing/2014/main" id="{E1EFD5A2-FDED-4EC3-A0B2-FE97D35B54C1}"/>
              </a:ext>
            </a:extLst>
          </p:cNvPr>
          <p:cNvPicPr preferRelativeResize="0"/>
          <p:nvPr userDrawn="1"/>
        </p:nvPicPr>
        <p:blipFill rotWithShape="1">
          <a:blip r:embed="rId2">
            <a:alphaModFix/>
          </a:blip>
          <a:srcRect/>
          <a:stretch/>
        </p:blipFill>
        <p:spPr>
          <a:xfrm rot="-5400000">
            <a:off x="-1534925" y="1513075"/>
            <a:ext cx="9927850" cy="68580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pic>
        <p:nvPicPr>
          <p:cNvPr id="21" name="Immagine 10">
            <a:extLst>
              <a:ext uri="{FF2B5EF4-FFF2-40B4-BE49-F238E27FC236}">
                <a16:creationId xmlns:a16="http://schemas.microsoft.com/office/drawing/2014/main" id="{5B83B908-AA3A-4BA0-9B09-B7EAE63179D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37" name="Slide Number Placeholder 5">
            <a:extLst>
              <a:ext uri="{FF2B5EF4-FFF2-40B4-BE49-F238E27FC236}">
                <a16:creationId xmlns:a16="http://schemas.microsoft.com/office/drawing/2014/main" id="{CB13A20C-50A9-4ECB-AFF1-BFB3143E0B84}"/>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39" name="Google Shape;240;p20">
            <a:extLst>
              <a:ext uri="{FF2B5EF4-FFF2-40B4-BE49-F238E27FC236}">
                <a16:creationId xmlns:a16="http://schemas.microsoft.com/office/drawing/2014/main" id="{F4E983D9-E620-4063-B0C9-4A7B48AC0F39}"/>
              </a:ext>
            </a:extLst>
          </p:cNvPr>
          <p:cNvSpPr txBox="1">
            <a:spLocks noGrp="1"/>
          </p:cNvSpPr>
          <p:nvPr>
            <p:ph type="title"/>
          </p:nvPr>
        </p:nvSpPr>
        <p:spPr>
          <a:xfrm>
            <a:off x="467916" y="2469625"/>
            <a:ext cx="5915025" cy="412062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960"/>
              <a:buFont typeface="Trebuchet MS"/>
              <a:buNone/>
              <a:defRPr sz="36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dirty="0"/>
              <a:t>Click to edit Master title style</a:t>
            </a:r>
            <a:endParaRPr dirty="0"/>
          </a:p>
        </p:txBody>
      </p:sp>
      <p:pic>
        <p:nvPicPr>
          <p:cNvPr id="40" name="Google Shape;246;p20">
            <a:extLst>
              <a:ext uri="{FF2B5EF4-FFF2-40B4-BE49-F238E27FC236}">
                <a16:creationId xmlns:a16="http://schemas.microsoft.com/office/drawing/2014/main" id="{49ED15B9-4F7E-4A83-8AAD-E9A1DD64C21C}"/>
              </a:ext>
            </a:extLst>
          </p:cNvPr>
          <p:cNvPicPr preferRelativeResize="0"/>
          <p:nvPr userDrawn="1"/>
        </p:nvPicPr>
        <p:blipFill rotWithShape="1">
          <a:blip r:embed="rId4">
            <a:alphaModFix/>
          </a:blip>
          <a:srcRect/>
          <a:stretch/>
        </p:blipFill>
        <p:spPr>
          <a:xfrm>
            <a:off x="336150" y="2284127"/>
            <a:ext cx="1935563" cy="1506124"/>
          </a:xfrm>
          <a:prstGeom prst="rect">
            <a:avLst/>
          </a:prstGeom>
          <a:noFill/>
          <a:ln>
            <a:noFill/>
          </a:ln>
        </p:spPr>
      </p:pic>
      <p:pic>
        <p:nvPicPr>
          <p:cNvPr id="41" name="Google Shape;247;p20">
            <a:extLst>
              <a:ext uri="{FF2B5EF4-FFF2-40B4-BE49-F238E27FC236}">
                <a16:creationId xmlns:a16="http://schemas.microsoft.com/office/drawing/2014/main" id="{495D1E9E-7CB7-4B0B-BFB1-2BBBBCF5561A}"/>
              </a:ext>
            </a:extLst>
          </p:cNvPr>
          <p:cNvPicPr preferRelativeResize="0"/>
          <p:nvPr userDrawn="1"/>
        </p:nvPicPr>
        <p:blipFill rotWithShape="1">
          <a:blip r:embed="rId4">
            <a:alphaModFix/>
          </a:blip>
          <a:srcRect/>
          <a:stretch/>
        </p:blipFill>
        <p:spPr>
          <a:xfrm rot="10800000">
            <a:off x="4922436" y="5626634"/>
            <a:ext cx="1935563" cy="1506124"/>
          </a:xfrm>
          <a:prstGeom prst="rect">
            <a:avLst/>
          </a:prstGeom>
          <a:noFill/>
          <a:ln>
            <a:noFill/>
          </a:ln>
        </p:spPr>
      </p:pic>
      <p:sp>
        <p:nvSpPr>
          <p:cNvPr id="42" name="Google Shape;248;p20">
            <a:extLst>
              <a:ext uri="{FF2B5EF4-FFF2-40B4-BE49-F238E27FC236}">
                <a16:creationId xmlns:a16="http://schemas.microsoft.com/office/drawing/2014/main" id="{1B43411C-8F04-4B69-83A7-153C108F44D7}"/>
              </a:ext>
            </a:extLst>
          </p:cNvPr>
          <p:cNvSpPr txBox="1">
            <a:spLocks noGrp="1"/>
          </p:cNvSpPr>
          <p:nvPr>
            <p:ph type="body" idx="1"/>
          </p:nvPr>
        </p:nvSpPr>
        <p:spPr>
          <a:xfrm>
            <a:off x="2615007" y="7194192"/>
            <a:ext cx="3767934" cy="1336112"/>
          </a:xfrm>
          <a:prstGeom prst="rect">
            <a:avLst/>
          </a:prstGeom>
          <a:noFill/>
          <a:ln>
            <a:noFill/>
          </a:ln>
        </p:spPr>
        <p:txBody>
          <a:bodyPr spcFirstLastPara="1" wrap="square" lIns="0" tIns="0" rIns="0" bIns="45700" anchor="t" anchorCtr="0">
            <a:noAutofit/>
          </a:bodyPr>
          <a:lstStyle>
            <a:lvl1pPr marL="0" lvl="0" indent="0" algn="l">
              <a:lnSpc>
                <a:spcPct val="90000"/>
              </a:lnSpc>
              <a:spcBef>
                <a:spcPts val="0"/>
              </a:spcBef>
              <a:spcAft>
                <a:spcPts val="0"/>
              </a:spcAft>
              <a:buClr>
                <a:schemeClr val="dk1"/>
              </a:buClr>
              <a:buSzPts val="2100"/>
              <a:buNone/>
              <a:defRPr sz="2400">
                <a:solidFill>
                  <a:schemeClr val="dk1"/>
                </a:solidFill>
              </a:defRPr>
            </a:lvl1pPr>
            <a:lvl2pPr marL="829544" lvl="1" indent="-207386" algn="l">
              <a:lnSpc>
                <a:spcPct val="90000"/>
              </a:lnSpc>
              <a:spcBef>
                <a:spcPts val="375"/>
              </a:spcBef>
              <a:spcAft>
                <a:spcPts val="0"/>
              </a:spcAft>
              <a:buClr>
                <a:srgbClr val="8B8B94"/>
              </a:buClr>
              <a:buSzPts val="1653"/>
              <a:buNone/>
              <a:defRPr sz="1500">
                <a:solidFill>
                  <a:srgbClr val="8B8B94"/>
                </a:solidFill>
              </a:defRPr>
            </a:lvl2pPr>
            <a:lvl3pPr marL="1244316" lvl="2" indent="-207386" algn="l">
              <a:lnSpc>
                <a:spcPct val="90000"/>
              </a:lnSpc>
              <a:spcBef>
                <a:spcPts val="375"/>
              </a:spcBef>
              <a:spcAft>
                <a:spcPts val="0"/>
              </a:spcAft>
              <a:buClr>
                <a:srgbClr val="8B8B94"/>
              </a:buClr>
              <a:buSzPts val="1488"/>
              <a:buNone/>
              <a:defRPr sz="1350">
                <a:solidFill>
                  <a:srgbClr val="8B8B94"/>
                </a:solidFill>
              </a:defRPr>
            </a:lvl3pPr>
            <a:lvl4pPr marL="1659087" lvl="3" indent="-207386" algn="l">
              <a:lnSpc>
                <a:spcPct val="90000"/>
              </a:lnSpc>
              <a:spcBef>
                <a:spcPts val="375"/>
              </a:spcBef>
              <a:spcAft>
                <a:spcPts val="0"/>
              </a:spcAft>
              <a:buClr>
                <a:srgbClr val="8B8B94"/>
              </a:buClr>
              <a:buSzPts val="1323"/>
              <a:buNone/>
              <a:defRPr sz="1200">
                <a:solidFill>
                  <a:srgbClr val="8B8B94"/>
                </a:solidFill>
              </a:defRPr>
            </a:lvl4pPr>
            <a:lvl5pPr marL="2073859" lvl="4" indent="-207386" algn="l">
              <a:lnSpc>
                <a:spcPct val="90000"/>
              </a:lnSpc>
              <a:spcBef>
                <a:spcPts val="375"/>
              </a:spcBef>
              <a:spcAft>
                <a:spcPts val="0"/>
              </a:spcAft>
              <a:buClr>
                <a:srgbClr val="8B8B94"/>
              </a:buClr>
              <a:buSzPts val="1323"/>
              <a:buNone/>
              <a:defRPr sz="1200">
                <a:solidFill>
                  <a:srgbClr val="8B8B94"/>
                </a:solidFill>
              </a:defRPr>
            </a:lvl5pPr>
            <a:lvl6pPr marL="2488631" lvl="5" indent="-207386" algn="l">
              <a:lnSpc>
                <a:spcPct val="90000"/>
              </a:lnSpc>
              <a:spcBef>
                <a:spcPts val="375"/>
              </a:spcBef>
              <a:spcAft>
                <a:spcPts val="0"/>
              </a:spcAft>
              <a:buClr>
                <a:srgbClr val="8B8B94"/>
              </a:buClr>
              <a:buSzPts val="1323"/>
              <a:buNone/>
              <a:defRPr sz="1200">
                <a:solidFill>
                  <a:srgbClr val="8B8B94"/>
                </a:solidFill>
              </a:defRPr>
            </a:lvl6pPr>
            <a:lvl7pPr marL="2903403" lvl="6" indent="-207386" algn="l">
              <a:lnSpc>
                <a:spcPct val="90000"/>
              </a:lnSpc>
              <a:spcBef>
                <a:spcPts val="375"/>
              </a:spcBef>
              <a:spcAft>
                <a:spcPts val="0"/>
              </a:spcAft>
              <a:buClr>
                <a:srgbClr val="8B8B94"/>
              </a:buClr>
              <a:buSzPts val="1323"/>
              <a:buNone/>
              <a:defRPr sz="1200">
                <a:solidFill>
                  <a:srgbClr val="8B8B94"/>
                </a:solidFill>
              </a:defRPr>
            </a:lvl7pPr>
            <a:lvl8pPr marL="3318175" lvl="7" indent="-207386" algn="l">
              <a:lnSpc>
                <a:spcPct val="90000"/>
              </a:lnSpc>
              <a:spcBef>
                <a:spcPts val="375"/>
              </a:spcBef>
              <a:spcAft>
                <a:spcPts val="0"/>
              </a:spcAft>
              <a:buClr>
                <a:srgbClr val="8B8B94"/>
              </a:buClr>
              <a:buSzPts val="1323"/>
              <a:buNone/>
              <a:defRPr sz="1200">
                <a:solidFill>
                  <a:srgbClr val="8B8B94"/>
                </a:solidFill>
              </a:defRPr>
            </a:lvl8pPr>
            <a:lvl9pPr marL="3732947" lvl="8" indent="-207386" algn="l">
              <a:lnSpc>
                <a:spcPct val="90000"/>
              </a:lnSpc>
              <a:spcBef>
                <a:spcPts val="375"/>
              </a:spcBef>
              <a:spcAft>
                <a:spcPts val="0"/>
              </a:spcAft>
              <a:buClr>
                <a:srgbClr val="8B8B94"/>
              </a:buClr>
              <a:buSzPts val="1323"/>
              <a:buNone/>
              <a:defRPr sz="1200">
                <a:solidFill>
                  <a:srgbClr val="8B8B94"/>
                </a:solidFill>
              </a:defRPr>
            </a:lvl9pPr>
          </a:lstStyle>
          <a:p>
            <a:pPr lvl="0"/>
            <a:r>
              <a:rPr lang="en-US" dirty="0"/>
              <a:t>Click to edit Master text styles</a:t>
            </a:r>
          </a:p>
        </p:txBody>
      </p:sp>
      <p:sp>
        <p:nvSpPr>
          <p:cNvPr id="13" name="Subtitle 2">
            <a:extLst>
              <a:ext uri="{FF2B5EF4-FFF2-40B4-BE49-F238E27FC236}">
                <a16:creationId xmlns:a16="http://schemas.microsoft.com/office/drawing/2014/main" id="{2D6F5F17-828F-40A7-B22A-BFF1CFFEE631}"/>
              </a:ext>
            </a:extLst>
          </p:cNvPr>
          <p:cNvSpPr txBox="1">
            <a:spLocks/>
          </p:cNvSpPr>
          <p:nvPr userDrawn="1"/>
        </p:nvSpPr>
        <p:spPr>
          <a:xfrm>
            <a:off x="467916" y="9248660"/>
            <a:ext cx="296822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3462173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age oran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3F1A65-8E15-4551-ADBB-FA640FD68AF4}"/>
              </a:ext>
            </a:extLst>
          </p:cNvPr>
          <p:cNvSpPr/>
          <p:nvPr userDrawn="1"/>
        </p:nvSpPr>
        <p:spPr>
          <a:xfrm>
            <a:off x="0" y="0"/>
            <a:ext cx="6858000" cy="65394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ctrTitle"/>
          </p:nvPr>
        </p:nvSpPr>
        <p:spPr>
          <a:xfrm>
            <a:off x="514350" y="1929258"/>
            <a:ext cx="5829300" cy="1755247"/>
          </a:xfrm>
        </p:spPr>
        <p:txBody>
          <a:bodyPr anchor="t" anchorCtr="0">
            <a:noAutofit/>
          </a:bodyPr>
          <a:lstStyle>
            <a:lvl1pPr algn="ctr">
              <a:lnSpc>
                <a:spcPct val="100000"/>
              </a:lnSpc>
              <a:defRPr sz="3600"/>
            </a:lvl1pPr>
          </a:lstStyle>
          <a:p>
            <a:r>
              <a:rPr lang="en-US" dirty="0"/>
              <a:t>Click to edit Master title style</a:t>
            </a:r>
          </a:p>
        </p:txBody>
      </p:sp>
      <p:sp>
        <p:nvSpPr>
          <p:cNvPr id="3" name="Subtitle 2"/>
          <p:cNvSpPr>
            <a:spLocks noGrp="1"/>
          </p:cNvSpPr>
          <p:nvPr>
            <p:ph type="subTitle" idx="1"/>
          </p:nvPr>
        </p:nvSpPr>
        <p:spPr>
          <a:xfrm>
            <a:off x="857250" y="3956403"/>
            <a:ext cx="5143500" cy="1012119"/>
          </a:xfrm>
        </p:spPr>
        <p:txBody>
          <a:bodyPr/>
          <a:lstStyle>
            <a:lvl1pPr marL="0" indent="0" algn="ctr">
              <a:lnSpc>
                <a:spcPct val="100000"/>
              </a:lnSpc>
              <a:buNone/>
              <a:defRPr sz="2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8" name="Immagine 3">
            <a:extLst>
              <a:ext uri="{FF2B5EF4-FFF2-40B4-BE49-F238E27FC236}">
                <a16:creationId xmlns:a16="http://schemas.microsoft.com/office/drawing/2014/main" id="{DA000E8A-A20C-49CA-B81A-B587C2F317BB}"/>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397305" y="274636"/>
            <a:ext cx="4777514" cy="781939"/>
          </a:xfrm>
          <a:prstGeom prst="rect">
            <a:avLst/>
          </a:prstGeom>
        </p:spPr>
      </p:pic>
      <p:sp>
        <p:nvSpPr>
          <p:cNvPr id="11" name="Picture Placeholder 14">
            <a:extLst>
              <a:ext uri="{FF2B5EF4-FFF2-40B4-BE49-F238E27FC236}">
                <a16:creationId xmlns:a16="http://schemas.microsoft.com/office/drawing/2014/main" id="{EC2DAB6A-3422-427D-A643-4C376AD68117}"/>
              </a:ext>
            </a:extLst>
          </p:cNvPr>
          <p:cNvSpPr>
            <a:spLocks noGrp="1"/>
          </p:cNvSpPr>
          <p:nvPr>
            <p:ph type="pic" sz="quarter" idx="14"/>
          </p:nvPr>
        </p:nvSpPr>
        <p:spPr>
          <a:xfrm>
            <a:off x="0" y="6545942"/>
            <a:ext cx="6858000" cy="3360057"/>
          </a:xfrm>
        </p:spPr>
        <p:txBody>
          <a:bodyPr/>
          <a:lstStyle>
            <a:lvl1pPr>
              <a:buNone/>
              <a:defRPr/>
            </a:lvl1pPr>
          </a:lstStyle>
          <a:p>
            <a:r>
              <a:rPr lang="en-US"/>
              <a:t>Click icon to add picture</a:t>
            </a:r>
            <a:endParaRPr lang="en-GB" dirty="0"/>
          </a:p>
        </p:txBody>
      </p:sp>
    </p:spTree>
    <p:extLst>
      <p:ext uri="{BB962C8B-B14F-4D97-AF65-F5344CB8AC3E}">
        <p14:creationId xmlns:p14="http://schemas.microsoft.com/office/powerpoint/2010/main" val="3539475763"/>
      </p:ext>
    </p:extLst>
  </p:cSld>
  <p:clrMapOvr>
    <a:masterClrMapping/>
  </p:clrMapOvr>
  <p:extLst>
    <p:ext uri="{DCECCB84-F9BA-43D5-87BE-67443E8EF086}">
      <p15:sldGuideLst xmlns:p15="http://schemas.microsoft.com/office/powerpoint/2012/main">
        <p15:guide id="1" orient="horz" pos="1215"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RS Quote 2">
    <p:spTree>
      <p:nvGrpSpPr>
        <p:cNvPr id="1" name=""/>
        <p:cNvGrpSpPr/>
        <p:nvPr/>
      </p:nvGrpSpPr>
      <p:grpSpPr>
        <a:xfrm>
          <a:off x="0" y="0"/>
          <a:ext cx="0" cy="0"/>
          <a:chOff x="0" y="0"/>
          <a:chExt cx="0" cy="0"/>
        </a:xfrm>
      </p:grpSpPr>
      <p:pic>
        <p:nvPicPr>
          <p:cNvPr id="21" name="Google Shape;239;p20">
            <a:extLst>
              <a:ext uri="{FF2B5EF4-FFF2-40B4-BE49-F238E27FC236}">
                <a16:creationId xmlns:a16="http://schemas.microsoft.com/office/drawing/2014/main" id="{2D114A92-24E5-40C6-92D1-8F699ECA91F6}"/>
              </a:ext>
            </a:extLst>
          </p:cNvPr>
          <p:cNvPicPr preferRelativeResize="0"/>
          <p:nvPr userDrawn="1"/>
        </p:nvPicPr>
        <p:blipFill rotWithShape="1">
          <a:blip r:embed="rId2">
            <a:alphaModFix/>
            <a:duotone>
              <a:schemeClr val="accent3">
                <a:shade val="45000"/>
                <a:satMod val="135000"/>
              </a:schemeClr>
              <a:prstClr val="white"/>
            </a:duotone>
          </a:blip>
          <a:srcRect/>
          <a:stretch/>
        </p:blipFill>
        <p:spPr>
          <a:xfrm rot="-5400000">
            <a:off x="-1534925" y="1513075"/>
            <a:ext cx="9927850" cy="68580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22" name="Google Shape;251;p21">
            <a:extLst>
              <a:ext uri="{FF2B5EF4-FFF2-40B4-BE49-F238E27FC236}">
                <a16:creationId xmlns:a16="http://schemas.microsoft.com/office/drawing/2014/main" id="{828E9285-9F7A-48F9-B871-EB09D0420B2D}"/>
              </a:ext>
            </a:extLst>
          </p:cNvPr>
          <p:cNvSpPr txBox="1">
            <a:spLocks noGrp="1"/>
          </p:cNvSpPr>
          <p:nvPr>
            <p:ph type="title"/>
          </p:nvPr>
        </p:nvSpPr>
        <p:spPr>
          <a:xfrm>
            <a:off x="467916" y="2469625"/>
            <a:ext cx="5915025" cy="4120620"/>
          </a:xfrm>
          <a:prstGeom prst="rect">
            <a:avLst/>
          </a:prstGeom>
          <a:noFill/>
          <a:ln>
            <a:noFill/>
          </a:ln>
        </p:spPr>
        <p:txBody>
          <a:bodyPr spcFirstLastPara="1" wrap="square" lIns="91425" tIns="72000" rIns="72000" bIns="72000" anchor="ctr" anchorCtr="0">
            <a:noAutofit/>
          </a:bodyPr>
          <a:lstStyle>
            <a:lvl1pPr lvl="0" algn="l">
              <a:lnSpc>
                <a:spcPct val="90000"/>
              </a:lnSpc>
              <a:spcBef>
                <a:spcPts val="0"/>
              </a:spcBef>
              <a:spcAft>
                <a:spcPts val="0"/>
              </a:spcAft>
              <a:buClr>
                <a:schemeClr val="dk1"/>
              </a:buClr>
              <a:buSzPts val="4960"/>
              <a:buFont typeface="Trebuchet MS"/>
              <a:buNone/>
              <a:defRPr sz="36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dirty="0"/>
          </a:p>
        </p:txBody>
      </p:sp>
      <p:sp>
        <p:nvSpPr>
          <p:cNvPr id="23" name="Google Shape;252;p21">
            <a:extLst>
              <a:ext uri="{FF2B5EF4-FFF2-40B4-BE49-F238E27FC236}">
                <a16:creationId xmlns:a16="http://schemas.microsoft.com/office/drawing/2014/main" id="{F41DB002-02DE-4633-97E8-B0E36C5EBA0B}"/>
              </a:ext>
            </a:extLst>
          </p:cNvPr>
          <p:cNvSpPr txBox="1">
            <a:spLocks noGrp="1"/>
          </p:cNvSpPr>
          <p:nvPr>
            <p:ph type="body" idx="1"/>
          </p:nvPr>
        </p:nvSpPr>
        <p:spPr>
          <a:xfrm>
            <a:off x="467916" y="7235505"/>
            <a:ext cx="3767934" cy="1336112"/>
          </a:xfrm>
          <a:prstGeom prst="rect">
            <a:avLst/>
          </a:prstGeom>
          <a:noFill/>
          <a:ln>
            <a:noFill/>
          </a:ln>
        </p:spPr>
        <p:txBody>
          <a:bodyPr spcFirstLastPara="1" wrap="square" lIns="91425" tIns="45700" rIns="91425" bIns="45700" anchor="t" anchorCtr="0">
            <a:noAutofit/>
          </a:bodyPr>
          <a:lstStyle>
            <a:lvl1pPr marL="0" lvl="0" indent="0" algn="l">
              <a:lnSpc>
                <a:spcPct val="90000"/>
              </a:lnSpc>
              <a:spcBef>
                <a:spcPts val="0"/>
              </a:spcBef>
              <a:spcAft>
                <a:spcPts val="0"/>
              </a:spcAft>
              <a:buClr>
                <a:schemeClr val="dk1"/>
              </a:buClr>
              <a:buSzPts val="2100"/>
              <a:buNone/>
              <a:defRPr sz="2400">
                <a:solidFill>
                  <a:schemeClr val="dk1"/>
                </a:solidFill>
              </a:defRPr>
            </a:lvl1pPr>
            <a:lvl2pPr marL="829544" lvl="1" indent="-207386" algn="l">
              <a:lnSpc>
                <a:spcPct val="90000"/>
              </a:lnSpc>
              <a:spcBef>
                <a:spcPts val="375"/>
              </a:spcBef>
              <a:spcAft>
                <a:spcPts val="0"/>
              </a:spcAft>
              <a:buClr>
                <a:srgbClr val="8B8B94"/>
              </a:buClr>
              <a:buSzPts val="1653"/>
              <a:buNone/>
              <a:defRPr sz="1500">
                <a:solidFill>
                  <a:srgbClr val="8B8B94"/>
                </a:solidFill>
              </a:defRPr>
            </a:lvl2pPr>
            <a:lvl3pPr marL="1244316" lvl="2" indent="-207386" algn="l">
              <a:lnSpc>
                <a:spcPct val="90000"/>
              </a:lnSpc>
              <a:spcBef>
                <a:spcPts val="375"/>
              </a:spcBef>
              <a:spcAft>
                <a:spcPts val="0"/>
              </a:spcAft>
              <a:buClr>
                <a:srgbClr val="8B8B94"/>
              </a:buClr>
              <a:buSzPts val="1488"/>
              <a:buNone/>
              <a:defRPr sz="1350">
                <a:solidFill>
                  <a:srgbClr val="8B8B94"/>
                </a:solidFill>
              </a:defRPr>
            </a:lvl3pPr>
            <a:lvl4pPr marL="1659087" lvl="3" indent="-207386" algn="l">
              <a:lnSpc>
                <a:spcPct val="90000"/>
              </a:lnSpc>
              <a:spcBef>
                <a:spcPts val="375"/>
              </a:spcBef>
              <a:spcAft>
                <a:spcPts val="0"/>
              </a:spcAft>
              <a:buClr>
                <a:srgbClr val="8B8B94"/>
              </a:buClr>
              <a:buSzPts val="1323"/>
              <a:buNone/>
              <a:defRPr sz="1200">
                <a:solidFill>
                  <a:srgbClr val="8B8B94"/>
                </a:solidFill>
              </a:defRPr>
            </a:lvl4pPr>
            <a:lvl5pPr marL="2073859" lvl="4" indent="-207386" algn="l">
              <a:lnSpc>
                <a:spcPct val="90000"/>
              </a:lnSpc>
              <a:spcBef>
                <a:spcPts val="375"/>
              </a:spcBef>
              <a:spcAft>
                <a:spcPts val="0"/>
              </a:spcAft>
              <a:buClr>
                <a:srgbClr val="8B8B94"/>
              </a:buClr>
              <a:buSzPts val="1323"/>
              <a:buNone/>
              <a:defRPr sz="1200">
                <a:solidFill>
                  <a:srgbClr val="8B8B94"/>
                </a:solidFill>
              </a:defRPr>
            </a:lvl5pPr>
            <a:lvl6pPr marL="2488631" lvl="5" indent="-207386" algn="l">
              <a:lnSpc>
                <a:spcPct val="90000"/>
              </a:lnSpc>
              <a:spcBef>
                <a:spcPts val="375"/>
              </a:spcBef>
              <a:spcAft>
                <a:spcPts val="0"/>
              </a:spcAft>
              <a:buClr>
                <a:srgbClr val="8B8B94"/>
              </a:buClr>
              <a:buSzPts val="1323"/>
              <a:buNone/>
              <a:defRPr sz="1200">
                <a:solidFill>
                  <a:srgbClr val="8B8B94"/>
                </a:solidFill>
              </a:defRPr>
            </a:lvl6pPr>
            <a:lvl7pPr marL="2903403" lvl="6" indent="-207386" algn="l">
              <a:lnSpc>
                <a:spcPct val="90000"/>
              </a:lnSpc>
              <a:spcBef>
                <a:spcPts val="375"/>
              </a:spcBef>
              <a:spcAft>
                <a:spcPts val="0"/>
              </a:spcAft>
              <a:buClr>
                <a:srgbClr val="8B8B94"/>
              </a:buClr>
              <a:buSzPts val="1323"/>
              <a:buNone/>
              <a:defRPr sz="1200">
                <a:solidFill>
                  <a:srgbClr val="8B8B94"/>
                </a:solidFill>
              </a:defRPr>
            </a:lvl7pPr>
            <a:lvl8pPr marL="3318175" lvl="7" indent="-207386" algn="l">
              <a:lnSpc>
                <a:spcPct val="90000"/>
              </a:lnSpc>
              <a:spcBef>
                <a:spcPts val="375"/>
              </a:spcBef>
              <a:spcAft>
                <a:spcPts val="0"/>
              </a:spcAft>
              <a:buClr>
                <a:srgbClr val="8B8B94"/>
              </a:buClr>
              <a:buSzPts val="1323"/>
              <a:buNone/>
              <a:defRPr sz="1200">
                <a:solidFill>
                  <a:srgbClr val="8B8B94"/>
                </a:solidFill>
              </a:defRPr>
            </a:lvl8pPr>
            <a:lvl9pPr marL="3732947" lvl="8" indent="-207386" algn="l">
              <a:lnSpc>
                <a:spcPct val="90000"/>
              </a:lnSpc>
              <a:spcBef>
                <a:spcPts val="375"/>
              </a:spcBef>
              <a:spcAft>
                <a:spcPts val="0"/>
              </a:spcAft>
              <a:buClr>
                <a:srgbClr val="8B8B94"/>
              </a:buClr>
              <a:buSzPts val="1323"/>
              <a:buNone/>
              <a:defRPr sz="1200">
                <a:solidFill>
                  <a:srgbClr val="8B8B94"/>
                </a:solidFill>
              </a:defRPr>
            </a:lvl9pPr>
          </a:lstStyle>
          <a:p>
            <a:pPr lvl="0"/>
            <a:r>
              <a:rPr lang="en-US"/>
              <a:t>Click to edit Master text styles</a:t>
            </a:r>
          </a:p>
        </p:txBody>
      </p:sp>
      <p:pic>
        <p:nvPicPr>
          <p:cNvPr id="24" name="Google Shape;256;p21">
            <a:extLst>
              <a:ext uri="{FF2B5EF4-FFF2-40B4-BE49-F238E27FC236}">
                <a16:creationId xmlns:a16="http://schemas.microsoft.com/office/drawing/2014/main" id="{A736B8FC-8394-4F96-A412-036CFC37178A}"/>
              </a:ext>
            </a:extLst>
          </p:cNvPr>
          <p:cNvPicPr preferRelativeResize="0"/>
          <p:nvPr userDrawn="1"/>
        </p:nvPicPr>
        <p:blipFill rotWithShape="1">
          <a:blip r:embed="rId3">
            <a:alphaModFix/>
          </a:blip>
          <a:srcRect/>
          <a:stretch/>
        </p:blipFill>
        <p:spPr>
          <a:xfrm>
            <a:off x="416320" y="2166640"/>
            <a:ext cx="1935563" cy="1506124"/>
          </a:xfrm>
          <a:prstGeom prst="rect">
            <a:avLst/>
          </a:prstGeom>
          <a:noFill/>
          <a:ln>
            <a:noFill/>
          </a:ln>
        </p:spPr>
      </p:pic>
      <p:pic>
        <p:nvPicPr>
          <p:cNvPr id="25" name="Google Shape;257;p21">
            <a:extLst>
              <a:ext uri="{FF2B5EF4-FFF2-40B4-BE49-F238E27FC236}">
                <a16:creationId xmlns:a16="http://schemas.microsoft.com/office/drawing/2014/main" id="{C046245E-0024-40B6-8E5D-DD7D560ECBBF}"/>
              </a:ext>
            </a:extLst>
          </p:cNvPr>
          <p:cNvPicPr preferRelativeResize="0"/>
          <p:nvPr userDrawn="1"/>
        </p:nvPicPr>
        <p:blipFill rotWithShape="1">
          <a:blip r:embed="rId3">
            <a:alphaModFix/>
          </a:blip>
          <a:srcRect/>
          <a:stretch/>
        </p:blipFill>
        <p:spPr>
          <a:xfrm rot="10800000">
            <a:off x="4579145" y="5729380"/>
            <a:ext cx="1935563" cy="1506124"/>
          </a:xfrm>
          <a:prstGeom prst="rect">
            <a:avLst/>
          </a:prstGeom>
          <a:noFill/>
          <a:ln>
            <a:noFill/>
          </a:ln>
        </p:spPr>
      </p:pic>
      <p:pic>
        <p:nvPicPr>
          <p:cNvPr id="20" name="Immagine 10">
            <a:extLst>
              <a:ext uri="{FF2B5EF4-FFF2-40B4-BE49-F238E27FC236}">
                <a16:creationId xmlns:a16="http://schemas.microsoft.com/office/drawing/2014/main" id="{014D24F4-BE43-439A-91DC-2DD07092B78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29" name="Slide Number Placeholder 5">
            <a:extLst>
              <a:ext uri="{FF2B5EF4-FFF2-40B4-BE49-F238E27FC236}">
                <a16:creationId xmlns:a16="http://schemas.microsoft.com/office/drawing/2014/main" id="{E925851D-D491-4BFB-9078-873E42054FD9}"/>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13" name="Subtitle 2">
            <a:extLst>
              <a:ext uri="{FF2B5EF4-FFF2-40B4-BE49-F238E27FC236}">
                <a16:creationId xmlns:a16="http://schemas.microsoft.com/office/drawing/2014/main" id="{6AB20A61-AC7B-4759-8C6A-EE83C6CB7892}"/>
              </a:ext>
            </a:extLst>
          </p:cNvPr>
          <p:cNvSpPr txBox="1">
            <a:spLocks/>
          </p:cNvSpPr>
          <p:nvPr userDrawn="1"/>
        </p:nvSpPr>
        <p:spPr>
          <a:xfrm>
            <a:off x="467916" y="9248660"/>
            <a:ext cx="296822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31942297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RS Map">
    <p:spTree>
      <p:nvGrpSpPr>
        <p:cNvPr id="1" name=""/>
        <p:cNvGrpSpPr/>
        <p:nvPr/>
      </p:nvGrpSpPr>
      <p:grpSpPr>
        <a:xfrm>
          <a:off x="0" y="0"/>
          <a:ext cx="0" cy="0"/>
          <a:chOff x="0" y="0"/>
          <a:chExt cx="0" cy="0"/>
        </a:xfrm>
      </p:grpSpPr>
      <p:sp>
        <p:nvSpPr>
          <p:cNvPr id="23" name="Google Shape;252;p21">
            <a:extLst>
              <a:ext uri="{FF2B5EF4-FFF2-40B4-BE49-F238E27FC236}">
                <a16:creationId xmlns:a16="http://schemas.microsoft.com/office/drawing/2014/main" id="{F41DB002-02DE-4633-97E8-B0E36C5EBA0B}"/>
              </a:ext>
            </a:extLst>
          </p:cNvPr>
          <p:cNvSpPr txBox="1">
            <a:spLocks noGrp="1"/>
          </p:cNvSpPr>
          <p:nvPr>
            <p:ph type="body" idx="1" hasCustomPrompt="1"/>
          </p:nvPr>
        </p:nvSpPr>
        <p:spPr>
          <a:xfrm>
            <a:off x="335838" y="1131338"/>
            <a:ext cx="6050673" cy="858911"/>
          </a:xfrm>
          <a:prstGeom prst="rect">
            <a:avLst/>
          </a:prstGeom>
          <a:noFill/>
          <a:ln>
            <a:noFill/>
          </a:ln>
        </p:spPr>
        <p:txBody>
          <a:bodyPr spcFirstLastPara="1" wrap="square" lIns="91425" tIns="45700" rIns="91425" bIns="45700" anchor="t" anchorCtr="0">
            <a:noAutofit/>
          </a:bodyPr>
          <a:lstStyle>
            <a:lvl1pPr marL="0" lvl="0" indent="0" algn="l">
              <a:lnSpc>
                <a:spcPct val="90000"/>
              </a:lnSpc>
              <a:spcBef>
                <a:spcPts val="0"/>
              </a:spcBef>
              <a:spcAft>
                <a:spcPts val="0"/>
              </a:spcAft>
              <a:buClr>
                <a:schemeClr val="dk1"/>
              </a:buClr>
              <a:buSzPts val="2100"/>
              <a:buNone/>
              <a:defRPr sz="3600" b="1">
                <a:solidFill>
                  <a:schemeClr val="dk1"/>
                </a:solidFill>
              </a:defRPr>
            </a:lvl1pPr>
            <a:lvl2pPr marL="829544" lvl="1" indent="-207386" algn="l">
              <a:lnSpc>
                <a:spcPct val="90000"/>
              </a:lnSpc>
              <a:spcBef>
                <a:spcPts val="375"/>
              </a:spcBef>
              <a:spcAft>
                <a:spcPts val="0"/>
              </a:spcAft>
              <a:buClr>
                <a:srgbClr val="8B8B94"/>
              </a:buClr>
              <a:buSzPts val="1653"/>
              <a:buNone/>
              <a:defRPr sz="1500">
                <a:solidFill>
                  <a:srgbClr val="8B8B94"/>
                </a:solidFill>
              </a:defRPr>
            </a:lvl2pPr>
            <a:lvl3pPr marL="1244316" lvl="2" indent="-207386" algn="l">
              <a:lnSpc>
                <a:spcPct val="90000"/>
              </a:lnSpc>
              <a:spcBef>
                <a:spcPts val="375"/>
              </a:spcBef>
              <a:spcAft>
                <a:spcPts val="0"/>
              </a:spcAft>
              <a:buClr>
                <a:srgbClr val="8B8B94"/>
              </a:buClr>
              <a:buSzPts val="1488"/>
              <a:buNone/>
              <a:defRPr sz="1350">
                <a:solidFill>
                  <a:srgbClr val="8B8B94"/>
                </a:solidFill>
              </a:defRPr>
            </a:lvl3pPr>
            <a:lvl4pPr marL="1659087" lvl="3" indent="-207386" algn="l">
              <a:lnSpc>
                <a:spcPct val="90000"/>
              </a:lnSpc>
              <a:spcBef>
                <a:spcPts val="375"/>
              </a:spcBef>
              <a:spcAft>
                <a:spcPts val="0"/>
              </a:spcAft>
              <a:buClr>
                <a:srgbClr val="8B8B94"/>
              </a:buClr>
              <a:buSzPts val="1323"/>
              <a:buNone/>
              <a:defRPr sz="1200">
                <a:solidFill>
                  <a:srgbClr val="8B8B94"/>
                </a:solidFill>
              </a:defRPr>
            </a:lvl4pPr>
            <a:lvl5pPr marL="2073859" lvl="4" indent="-207386" algn="l">
              <a:lnSpc>
                <a:spcPct val="90000"/>
              </a:lnSpc>
              <a:spcBef>
                <a:spcPts val="375"/>
              </a:spcBef>
              <a:spcAft>
                <a:spcPts val="0"/>
              </a:spcAft>
              <a:buClr>
                <a:srgbClr val="8B8B94"/>
              </a:buClr>
              <a:buSzPts val="1323"/>
              <a:buNone/>
              <a:defRPr sz="1200">
                <a:solidFill>
                  <a:srgbClr val="8B8B94"/>
                </a:solidFill>
              </a:defRPr>
            </a:lvl5pPr>
            <a:lvl6pPr marL="2488631" lvl="5" indent="-207386" algn="l">
              <a:lnSpc>
                <a:spcPct val="90000"/>
              </a:lnSpc>
              <a:spcBef>
                <a:spcPts val="375"/>
              </a:spcBef>
              <a:spcAft>
                <a:spcPts val="0"/>
              </a:spcAft>
              <a:buClr>
                <a:srgbClr val="8B8B94"/>
              </a:buClr>
              <a:buSzPts val="1323"/>
              <a:buNone/>
              <a:defRPr sz="1200">
                <a:solidFill>
                  <a:srgbClr val="8B8B94"/>
                </a:solidFill>
              </a:defRPr>
            </a:lvl6pPr>
            <a:lvl7pPr marL="2903403" lvl="6" indent="-207386" algn="l">
              <a:lnSpc>
                <a:spcPct val="90000"/>
              </a:lnSpc>
              <a:spcBef>
                <a:spcPts val="375"/>
              </a:spcBef>
              <a:spcAft>
                <a:spcPts val="0"/>
              </a:spcAft>
              <a:buClr>
                <a:srgbClr val="8B8B94"/>
              </a:buClr>
              <a:buSzPts val="1323"/>
              <a:buNone/>
              <a:defRPr sz="1200">
                <a:solidFill>
                  <a:srgbClr val="8B8B94"/>
                </a:solidFill>
              </a:defRPr>
            </a:lvl7pPr>
            <a:lvl8pPr marL="3318175" lvl="7" indent="-207386" algn="l">
              <a:lnSpc>
                <a:spcPct val="90000"/>
              </a:lnSpc>
              <a:spcBef>
                <a:spcPts val="375"/>
              </a:spcBef>
              <a:spcAft>
                <a:spcPts val="0"/>
              </a:spcAft>
              <a:buClr>
                <a:srgbClr val="8B8B94"/>
              </a:buClr>
              <a:buSzPts val="1323"/>
              <a:buNone/>
              <a:defRPr sz="1200">
                <a:solidFill>
                  <a:srgbClr val="8B8B94"/>
                </a:solidFill>
              </a:defRPr>
            </a:lvl8pPr>
            <a:lvl9pPr marL="3732947" lvl="8" indent="-207386" algn="l">
              <a:lnSpc>
                <a:spcPct val="90000"/>
              </a:lnSpc>
              <a:spcBef>
                <a:spcPts val="375"/>
              </a:spcBef>
              <a:spcAft>
                <a:spcPts val="0"/>
              </a:spcAft>
              <a:buClr>
                <a:srgbClr val="8B8B94"/>
              </a:buClr>
              <a:buSzPts val="1323"/>
              <a:buNone/>
              <a:defRPr sz="1200">
                <a:solidFill>
                  <a:srgbClr val="8B8B94"/>
                </a:solidFill>
              </a:defRPr>
            </a:lvl9pPr>
          </a:lstStyle>
          <a:p>
            <a:r>
              <a:rPr lang="en-GB" b="1" dirty="0"/>
              <a:t>Our world</a:t>
            </a:r>
            <a:endParaRPr dirty="0"/>
          </a:p>
        </p:txBody>
      </p:sp>
      <p:pic>
        <p:nvPicPr>
          <p:cNvPr id="20" name="Immagine 10">
            <a:extLst>
              <a:ext uri="{FF2B5EF4-FFF2-40B4-BE49-F238E27FC236}">
                <a16:creationId xmlns:a16="http://schemas.microsoft.com/office/drawing/2014/main" id="{014D24F4-BE43-439A-91DC-2DD07092B78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29" name="Slide Number Placeholder 5">
            <a:extLst>
              <a:ext uri="{FF2B5EF4-FFF2-40B4-BE49-F238E27FC236}">
                <a16:creationId xmlns:a16="http://schemas.microsoft.com/office/drawing/2014/main" id="{E925851D-D491-4BFB-9078-873E42054FD9}"/>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pic>
        <p:nvPicPr>
          <p:cNvPr id="13" name="Immagine 2">
            <a:extLst>
              <a:ext uri="{FF2B5EF4-FFF2-40B4-BE49-F238E27FC236}">
                <a16:creationId xmlns:a16="http://schemas.microsoft.com/office/drawing/2014/main" id="{86F85504-9D6D-471A-A277-1FC81F6890C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457" y="4156249"/>
            <a:ext cx="6732117" cy="4896085"/>
          </a:xfrm>
          <a:prstGeom prst="rect">
            <a:avLst/>
          </a:prstGeom>
        </p:spPr>
      </p:pic>
      <p:grpSp>
        <p:nvGrpSpPr>
          <p:cNvPr id="2" name="Group 1">
            <a:extLst>
              <a:ext uri="{FF2B5EF4-FFF2-40B4-BE49-F238E27FC236}">
                <a16:creationId xmlns:a16="http://schemas.microsoft.com/office/drawing/2014/main" id="{BBC8D101-59B7-405A-9A14-BCD5D0780CE8}"/>
              </a:ext>
            </a:extLst>
          </p:cNvPr>
          <p:cNvGrpSpPr/>
          <p:nvPr userDrawn="1"/>
        </p:nvGrpSpPr>
        <p:grpSpPr>
          <a:xfrm>
            <a:off x="4254767" y="3643263"/>
            <a:ext cx="2480807" cy="2439872"/>
            <a:chOff x="8595858" y="813012"/>
            <a:chExt cx="2480807" cy="2439872"/>
          </a:xfrm>
        </p:grpSpPr>
        <p:grpSp>
          <p:nvGrpSpPr>
            <p:cNvPr id="15" name="Group 14">
              <a:extLst>
                <a:ext uri="{FF2B5EF4-FFF2-40B4-BE49-F238E27FC236}">
                  <a16:creationId xmlns:a16="http://schemas.microsoft.com/office/drawing/2014/main" id="{77233D1B-25BC-4074-9F02-1A49F332C624}"/>
                </a:ext>
              </a:extLst>
            </p:cNvPr>
            <p:cNvGrpSpPr/>
            <p:nvPr userDrawn="1"/>
          </p:nvGrpSpPr>
          <p:grpSpPr>
            <a:xfrm>
              <a:off x="8595858" y="813012"/>
              <a:ext cx="2480807" cy="2439872"/>
              <a:chOff x="8595858" y="813012"/>
              <a:chExt cx="2480807" cy="2439872"/>
            </a:xfrm>
          </p:grpSpPr>
          <p:sp>
            <p:nvSpPr>
              <p:cNvPr id="16" name="Cerchio">
                <a:extLst>
                  <a:ext uri="{FF2B5EF4-FFF2-40B4-BE49-F238E27FC236}">
                    <a16:creationId xmlns:a16="http://schemas.microsoft.com/office/drawing/2014/main" id="{BAD14AA8-2433-4AF7-8BBC-08792CCBA9CA}"/>
                  </a:ext>
                </a:extLst>
              </p:cNvPr>
              <p:cNvSpPr/>
              <p:nvPr/>
            </p:nvSpPr>
            <p:spPr>
              <a:xfrm rot="21119242">
                <a:off x="8595858" y="813012"/>
                <a:ext cx="2480807" cy="2285873"/>
              </a:xfrm>
              <a:prstGeom prst="ellipse">
                <a:avLst/>
              </a:prstGeom>
              <a:solidFill>
                <a:srgbClr val="72A8E0"/>
              </a:solidFill>
              <a:ln w="12700" cap="flat">
                <a:noFill/>
                <a:miter lim="400000"/>
              </a:ln>
              <a:effectLst/>
            </p:spPr>
            <p:txBody>
              <a:bodyPr wrap="square" lIns="0" tIns="0" rIns="0" bIns="0" numCol="1" anchor="ctr">
                <a:noAutofit/>
              </a:bodyPr>
              <a:lstStyle/>
              <a:p>
                <a:pPr>
                  <a:defRPr sz="3200">
                    <a:solidFill>
                      <a:srgbClr val="FFFFFF"/>
                    </a:solidFill>
                  </a:defRPr>
                </a:pPr>
                <a:endParaRPr lang="en-GB" sz="1600" noProof="0"/>
              </a:p>
            </p:txBody>
          </p:sp>
          <p:sp>
            <p:nvSpPr>
              <p:cNvPr id="17" name="Triangolo">
                <a:extLst>
                  <a:ext uri="{FF2B5EF4-FFF2-40B4-BE49-F238E27FC236}">
                    <a16:creationId xmlns:a16="http://schemas.microsoft.com/office/drawing/2014/main" id="{8D1B0DC7-F866-4C4C-919A-E2CADD64690D}"/>
                  </a:ext>
                </a:extLst>
              </p:cNvPr>
              <p:cNvSpPr/>
              <p:nvPr/>
            </p:nvSpPr>
            <p:spPr>
              <a:xfrm rot="12961712">
                <a:off x="8823555" y="2839676"/>
                <a:ext cx="448445" cy="41320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72A8E0"/>
              </a:solidFill>
              <a:ln w="12700" cap="flat">
                <a:noFill/>
                <a:miter lim="400000"/>
              </a:ln>
              <a:effectLst/>
            </p:spPr>
            <p:txBody>
              <a:bodyPr wrap="square" lIns="0" tIns="0" rIns="0" bIns="0" numCol="1" anchor="ctr">
                <a:noAutofit/>
              </a:bodyPr>
              <a:lstStyle/>
              <a:p>
                <a:pPr>
                  <a:defRPr sz="3200">
                    <a:solidFill>
                      <a:srgbClr val="FFFFFF"/>
                    </a:solidFill>
                  </a:defRPr>
                </a:pPr>
                <a:endParaRPr lang="en-GB" sz="1600" noProof="0"/>
              </a:p>
            </p:txBody>
          </p:sp>
          <p:sp>
            <p:nvSpPr>
              <p:cNvPr id="18" name="Cerchio">
                <a:extLst>
                  <a:ext uri="{FF2B5EF4-FFF2-40B4-BE49-F238E27FC236}">
                    <a16:creationId xmlns:a16="http://schemas.microsoft.com/office/drawing/2014/main" id="{57F4A737-792D-4CB8-AC82-5DCE403C685D}"/>
                  </a:ext>
                </a:extLst>
              </p:cNvPr>
              <p:cNvSpPr>
                <a:spLocks noChangeAspect="1"/>
              </p:cNvSpPr>
              <p:nvPr userDrawn="1"/>
            </p:nvSpPr>
            <p:spPr>
              <a:xfrm rot="21119242">
                <a:off x="8741176" y="946911"/>
                <a:ext cx="2190171" cy="2018074"/>
              </a:xfrm>
              <a:prstGeom prst="ellipse">
                <a:avLst/>
              </a:prstGeom>
              <a:solidFill>
                <a:schemeClr val="bg2"/>
              </a:solidFill>
              <a:ln w="12700" cap="flat">
                <a:noFill/>
                <a:miter lim="400000"/>
              </a:ln>
              <a:effectLst/>
            </p:spPr>
            <p:txBody>
              <a:bodyPr wrap="square" lIns="0" tIns="0" rIns="0" bIns="0" numCol="1" anchor="ctr">
                <a:noAutofit/>
              </a:bodyPr>
              <a:lstStyle/>
              <a:p>
                <a:pPr>
                  <a:defRPr sz="3200">
                    <a:solidFill>
                      <a:srgbClr val="FFFFFF"/>
                    </a:solidFill>
                  </a:defRPr>
                </a:pPr>
                <a:endParaRPr lang="en-GB" sz="1600" noProof="0"/>
              </a:p>
            </p:txBody>
          </p:sp>
        </p:grpSp>
        <p:sp>
          <p:nvSpPr>
            <p:cNvPr id="19" name="object 12">
              <a:extLst>
                <a:ext uri="{FF2B5EF4-FFF2-40B4-BE49-F238E27FC236}">
                  <a16:creationId xmlns:a16="http://schemas.microsoft.com/office/drawing/2014/main" id="{ABB88D12-9677-4217-B50E-D7D556C8C4BB}"/>
                </a:ext>
              </a:extLst>
            </p:cNvPr>
            <p:cNvSpPr txBox="1"/>
            <p:nvPr userDrawn="1"/>
          </p:nvSpPr>
          <p:spPr>
            <a:xfrm>
              <a:off x="9039790" y="1256334"/>
              <a:ext cx="1600200" cy="1549332"/>
            </a:xfrm>
            <a:prstGeom prst="rect">
              <a:avLst/>
            </a:prstGeom>
          </p:spPr>
          <p:txBody>
            <a:bodyPr vert="horz" wrap="square" lIns="0" tIns="40640" rIns="0" bIns="0" rtlCol="0" anchor="ctr" anchorCtr="0">
              <a:noAutofit/>
            </a:bodyPr>
            <a:lstStyle/>
            <a:p>
              <a:pPr marL="6351" indent="1905" algn="ctr">
                <a:spcBef>
                  <a:spcPts val="320"/>
                </a:spcBef>
                <a:tabLst>
                  <a:tab pos="902312" algn="l"/>
                </a:tabLst>
              </a:pPr>
              <a:r>
                <a:rPr lang="en-GB" sz="1050" b="1" spc="8" noProof="0" dirty="0">
                  <a:solidFill>
                    <a:srgbClr val="29294D"/>
                  </a:solidFill>
                  <a:latin typeface="Trebuchet MS"/>
                  <a:cs typeface="Trebuchet MS"/>
                </a:rPr>
                <a:t>With</a:t>
              </a:r>
              <a:r>
                <a:rPr lang="en-GB" sz="1050" b="1" spc="217" noProof="0" dirty="0">
                  <a:solidFill>
                    <a:srgbClr val="29294D"/>
                  </a:solidFill>
                  <a:latin typeface="Trebuchet MS"/>
                  <a:cs typeface="Trebuchet MS"/>
                </a:rPr>
                <a:t> </a:t>
              </a:r>
              <a:r>
                <a:rPr lang="en-GB" sz="1050" b="1" spc="8" noProof="0" dirty="0">
                  <a:solidFill>
                    <a:srgbClr val="29294D"/>
                  </a:solidFill>
                  <a:latin typeface="Trebuchet MS"/>
                  <a:cs typeface="Trebuchet MS"/>
                </a:rPr>
                <a:t>Associates </a:t>
              </a:r>
              <a:r>
                <a:rPr lang="en-GB" sz="1050" b="1" spc="5" noProof="0" dirty="0">
                  <a:solidFill>
                    <a:srgbClr val="29294D"/>
                  </a:solidFill>
                  <a:latin typeface="Trebuchet MS"/>
                  <a:cs typeface="Trebuchet MS"/>
                </a:rPr>
                <a:t>also</a:t>
              </a:r>
              <a:r>
                <a:rPr lang="en-GB" sz="1050" b="1" spc="-8" noProof="0" dirty="0">
                  <a:solidFill>
                    <a:srgbClr val="29294D"/>
                  </a:solidFill>
                  <a:latin typeface="Trebuchet MS"/>
                  <a:cs typeface="Trebuchet MS"/>
                </a:rPr>
                <a:t> </a:t>
              </a:r>
              <a:r>
                <a:rPr lang="en-GB" sz="1050" b="1" spc="5" noProof="0" dirty="0">
                  <a:solidFill>
                    <a:srgbClr val="29294D"/>
                  </a:solidFill>
                  <a:latin typeface="Trebuchet MS"/>
                  <a:cs typeface="Trebuchet MS"/>
                </a:rPr>
                <a:t>in:</a:t>
              </a:r>
              <a:endParaRPr lang="en-GB" sz="1050" noProof="0" dirty="0">
                <a:latin typeface="Trebuchet MS"/>
                <a:cs typeface="Trebuchet MS"/>
              </a:endParaRPr>
            </a:p>
            <a:p>
              <a:pPr marL="6351" marR="2540" algn="ctr">
                <a:lnSpc>
                  <a:spcPct val="101000"/>
                </a:lnSpc>
                <a:spcBef>
                  <a:spcPts val="263"/>
                </a:spcBef>
              </a:pPr>
              <a:r>
                <a:rPr lang="en-GB" sz="1050" b="0" spc="5" noProof="0" dirty="0">
                  <a:solidFill>
                    <a:srgbClr val="292A4D"/>
                  </a:solidFill>
                  <a:latin typeface="Trebuchet MS"/>
                  <a:cs typeface="Trebuchet MS"/>
                </a:rPr>
                <a:t>Argentina, </a:t>
              </a:r>
              <a:r>
                <a:rPr lang="en-GB" sz="1050" spc="5" noProof="0" dirty="0">
                  <a:solidFill>
                    <a:srgbClr val="292A4D"/>
                  </a:solidFill>
                  <a:latin typeface="Trebuchet MS"/>
                  <a:cs typeface="Trebuchet MS"/>
                </a:rPr>
                <a:t>Australia, Canada, </a:t>
              </a:r>
              <a:r>
                <a:rPr lang="en-GB" sz="1050" b="0" spc="5" noProof="0" dirty="0">
                  <a:solidFill>
                    <a:srgbClr val="292A4D"/>
                  </a:solidFill>
                  <a:latin typeface="Trebuchet MS"/>
                  <a:cs typeface="Trebuchet MS"/>
                </a:rPr>
                <a:t>Chile, Columbia, Czech </a:t>
              </a:r>
              <a:r>
                <a:rPr lang="en-GB" sz="1050" b="0" spc="3" noProof="0" dirty="0">
                  <a:solidFill>
                    <a:srgbClr val="292A4D"/>
                  </a:solidFill>
                  <a:latin typeface="Trebuchet MS"/>
                  <a:cs typeface="Trebuchet MS"/>
                </a:rPr>
                <a:t>Republic</a:t>
              </a:r>
              <a:r>
                <a:rPr lang="en-GB" sz="1050" b="0" spc="-5" noProof="0" dirty="0">
                  <a:solidFill>
                    <a:srgbClr val="292A4D"/>
                  </a:solidFill>
                  <a:latin typeface="Trebuchet MS"/>
                  <a:cs typeface="Trebuchet MS"/>
                </a:rPr>
                <a:t>, </a:t>
              </a:r>
              <a:br>
                <a:rPr lang="en-GB" sz="1050" b="0" spc="-5" noProof="0" dirty="0">
                  <a:solidFill>
                    <a:srgbClr val="292A4D"/>
                  </a:solidFill>
                  <a:latin typeface="Trebuchet MS"/>
                  <a:cs typeface="Trebuchet MS"/>
                </a:rPr>
              </a:br>
              <a:r>
                <a:rPr lang="en-GB" sz="1050" b="0" spc="8" noProof="0" dirty="0">
                  <a:solidFill>
                    <a:srgbClr val="292A4D"/>
                  </a:solidFill>
                  <a:latin typeface="Trebuchet MS"/>
                  <a:cs typeface="Trebuchet MS"/>
                </a:rPr>
                <a:t>Hong </a:t>
              </a:r>
              <a:r>
                <a:rPr lang="en-GB" sz="1050" b="0" noProof="0" dirty="0">
                  <a:solidFill>
                    <a:srgbClr val="292A4D"/>
                  </a:solidFill>
                  <a:latin typeface="Trebuchet MS"/>
                  <a:cs typeface="Trebuchet MS"/>
                </a:rPr>
                <a:t>Kong, </a:t>
              </a:r>
              <a:r>
                <a:rPr lang="en-GB" sz="1050" b="0" spc="8" noProof="0" dirty="0">
                  <a:solidFill>
                    <a:srgbClr val="292A4D"/>
                  </a:solidFill>
                  <a:latin typeface="Trebuchet MS"/>
                  <a:cs typeface="Trebuchet MS"/>
                </a:rPr>
                <a:t>Mexico</a:t>
              </a:r>
              <a:r>
                <a:rPr lang="en-GB" sz="1050" spc="-17" noProof="0" dirty="0">
                  <a:solidFill>
                    <a:srgbClr val="292A4D"/>
                  </a:solidFill>
                  <a:latin typeface="Trebuchet MS"/>
                  <a:cs typeface="Trebuchet MS"/>
                </a:rPr>
                <a:t>, Japan, New Zealand, </a:t>
              </a:r>
              <a:r>
                <a:rPr lang="en-GB" sz="1050" spc="-8" noProof="0" dirty="0">
                  <a:solidFill>
                    <a:srgbClr val="292A4D"/>
                  </a:solidFill>
                  <a:latin typeface="Trebuchet MS"/>
                  <a:cs typeface="Trebuchet MS"/>
                </a:rPr>
                <a:t>Norway, </a:t>
              </a:r>
              <a:r>
                <a:rPr lang="en-GB" sz="1050" spc="3" noProof="0" dirty="0">
                  <a:solidFill>
                    <a:srgbClr val="292A4D"/>
                  </a:solidFill>
                  <a:latin typeface="Trebuchet MS"/>
                  <a:cs typeface="Trebuchet MS"/>
                </a:rPr>
                <a:t>Philippines, Russia, </a:t>
              </a:r>
              <a:r>
                <a:rPr lang="en-GB" sz="1050" spc="5" noProof="0" dirty="0">
                  <a:solidFill>
                    <a:srgbClr val="292A4D"/>
                  </a:solidFill>
                  <a:latin typeface="Trebuchet MS"/>
                  <a:cs typeface="Trebuchet MS"/>
                </a:rPr>
                <a:t>Singapore, South Africa, Spain, </a:t>
              </a:r>
              <a:r>
                <a:rPr lang="en-GB" sz="1050" spc="8" noProof="0" dirty="0">
                  <a:solidFill>
                    <a:srgbClr val="292A4D"/>
                  </a:solidFill>
                  <a:latin typeface="Trebuchet MS"/>
                  <a:cs typeface="Trebuchet MS"/>
                </a:rPr>
                <a:t>Sweden, Taiwan, USA.</a:t>
              </a:r>
              <a:endParaRPr lang="en-GB" sz="1050" noProof="0" dirty="0">
                <a:latin typeface="Trebuchet MS"/>
                <a:cs typeface="Trebuchet MS"/>
              </a:endParaRPr>
            </a:p>
          </p:txBody>
        </p:sp>
      </p:grpSp>
      <p:grpSp>
        <p:nvGrpSpPr>
          <p:cNvPr id="4" name="Group 3">
            <a:extLst>
              <a:ext uri="{FF2B5EF4-FFF2-40B4-BE49-F238E27FC236}">
                <a16:creationId xmlns:a16="http://schemas.microsoft.com/office/drawing/2014/main" id="{BD6FBDE2-780B-4120-9296-62C492B18260}"/>
              </a:ext>
            </a:extLst>
          </p:cNvPr>
          <p:cNvGrpSpPr/>
          <p:nvPr userDrawn="1"/>
        </p:nvGrpSpPr>
        <p:grpSpPr>
          <a:xfrm>
            <a:off x="188964" y="2610581"/>
            <a:ext cx="3126704" cy="3206624"/>
            <a:chOff x="425620" y="3645416"/>
            <a:chExt cx="3126704" cy="3206624"/>
          </a:xfrm>
        </p:grpSpPr>
        <p:grpSp>
          <p:nvGrpSpPr>
            <p:cNvPr id="3" name="Group 2">
              <a:extLst>
                <a:ext uri="{FF2B5EF4-FFF2-40B4-BE49-F238E27FC236}">
                  <a16:creationId xmlns:a16="http://schemas.microsoft.com/office/drawing/2014/main" id="{F6AA5ABC-C319-4A28-8291-D502ABD6C100}"/>
                </a:ext>
              </a:extLst>
            </p:cNvPr>
            <p:cNvGrpSpPr/>
            <p:nvPr userDrawn="1"/>
          </p:nvGrpSpPr>
          <p:grpSpPr>
            <a:xfrm>
              <a:off x="425620" y="3645416"/>
              <a:ext cx="3126704" cy="2891539"/>
              <a:chOff x="425620" y="3645416"/>
              <a:chExt cx="3126704" cy="2891539"/>
            </a:xfrm>
          </p:grpSpPr>
          <p:sp>
            <p:nvSpPr>
              <p:cNvPr id="37" name="Cerchio">
                <a:extLst>
                  <a:ext uri="{FF2B5EF4-FFF2-40B4-BE49-F238E27FC236}">
                    <a16:creationId xmlns:a16="http://schemas.microsoft.com/office/drawing/2014/main" id="{C99D21EB-EF32-4E5C-B379-E02DA94C12B3}"/>
                  </a:ext>
                </a:extLst>
              </p:cNvPr>
              <p:cNvSpPr/>
              <p:nvPr userDrawn="1"/>
            </p:nvSpPr>
            <p:spPr>
              <a:xfrm rot="11507896">
                <a:off x="425620" y="3645416"/>
                <a:ext cx="3126704" cy="2891539"/>
              </a:xfrm>
              <a:prstGeom prst="ellipse">
                <a:avLst/>
              </a:prstGeom>
              <a:solidFill>
                <a:schemeClr val="accent1"/>
              </a:solidFill>
              <a:ln w="12700" cap="flat">
                <a:noFill/>
                <a:miter lim="400000"/>
              </a:ln>
              <a:effectLst/>
            </p:spPr>
            <p:txBody>
              <a:bodyPr wrap="square" lIns="0" tIns="0" rIns="0" bIns="0" numCol="1" anchor="ctr">
                <a:noAutofit/>
              </a:bodyPr>
              <a:lstStyle/>
              <a:p>
                <a:pPr>
                  <a:defRPr sz="3200">
                    <a:solidFill>
                      <a:srgbClr val="FFFFFF"/>
                    </a:solidFill>
                  </a:defRPr>
                </a:pPr>
                <a:endParaRPr lang="en-GB" sz="1600" b="1" noProof="0" dirty="0"/>
              </a:p>
            </p:txBody>
          </p:sp>
          <p:sp>
            <p:nvSpPr>
              <p:cNvPr id="38" name="Cerchio">
                <a:extLst>
                  <a:ext uri="{FF2B5EF4-FFF2-40B4-BE49-F238E27FC236}">
                    <a16:creationId xmlns:a16="http://schemas.microsoft.com/office/drawing/2014/main" id="{4226C118-5206-4FD5-AC85-2EFEEA9B3E36}"/>
                  </a:ext>
                </a:extLst>
              </p:cNvPr>
              <p:cNvSpPr>
                <a:spLocks noChangeAspect="1"/>
              </p:cNvSpPr>
              <p:nvPr userDrawn="1"/>
            </p:nvSpPr>
            <p:spPr>
              <a:xfrm rot="11507896">
                <a:off x="608772" y="3814794"/>
                <a:ext cx="2760399" cy="2552784"/>
              </a:xfrm>
              <a:prstGeom prst="ellipse">
                <a:avLst/>
              </a:prstGeom>
              <a:solidFill>
                <a:schemeClr val="bg2"/>
              </a:solidFill>
              <a:ln w="12700" cap="flat">
                <a:noFill/>
                <a:miter lim="400000"/>
              </a:ln>
              <a:effectLst/>
            </p:spPr>
            <p:txBody>
              <a:bodyPr wrap="square" lIns="0" tIns="0" rIns="0" bIns="0" numCol="1" anchor="ctr">
                <a:noAutofit/>
              </a:bodyPr>
              <a:lstStyle/>
              <a:p>
                <a:pPr>
                  <a:defRPr sz="3200">
                    <a:solidFill>
                      <a:srgbClr val="FFFFFF"/>
                    </a:solidFill>
                  </a:defRPr>
                </a:pPr>
                <a:endParaRPr lang="en-GB" sz="1600" b="1" noProof="0"/>
              </a:p>
            </p:txBody>
          </p:sp>
          <p:sp>
            <p:nvSpPr>
              <p:cNvPr id="39" name="object 12">
                <a:extLst>
                  <a:ext uri="{FF2B5EF4-FFF2-40B4-BE49-F238E27FC236}">
                    <a16:creationId xmlns:a16="http://schemas.microsoft.com/office/drawing/2014/main" id="{D0622AEA-867C-47FF-B5C0-301AC6DB02CE}"/>
                  </a:ext>
                </a:extLst>
              </p:cNvPr>
              <p:cNvSpPr txBox="1"/>
              <p:nvPr userDrawn="1"/>
            </p:nvSpPr>
            <p:spPr>
              <a:xfrm>
                <a:off x="929401" y="4133639"/>
                <a:ext cx="2212563" cy="1831081"/>
              </a:xfrm>
              <a:prstGeom prst="rect">
                <a:avLst/>
              </a:prstGeom>
            </p:spPr>
            <p:txBody>
              <a:bodyPr vert="horz" wrap="square" lIns="0" tIns="40640" rIns="0" bIns="0" rtlCol="0" anchor="ctr" anchorCtr="0">
                <a:noAutofit/>
              </a:bodyPr>
              <a:lstStyle/>
              <a:p>
                <a:pPr marR="2540" indent="6351" algn="ctr" defTabSz="457189">
                  <a:lnSpc>
                    <a:spcPct val="121000"/>
                  </a:lnSpc>
                  <a:defRPr sz="1800">
                    <a:solidFill>
                      <a:srgbClr val="29294D"/>
                    </a:solidFill>
                    <a:latin typeface="Trebuchet MS" panose="020B0703020202020204"/>
                    <a:ea typeface="Trebuchet MS" panose="020B0703020202020204"/>
                    <a:cs typeface="Trebuchet MS" panose="020B0703020202020204"/>
                    <a:sym typeface="Trebuchet MS" panose="020B0703020202020204"/>
                  </a:defRPr>
                </a:pPr>
                <a:r>
                  <a:rPr lang="en-GB" sz="1600" noProof="0" dirty="0"/>
                  <a:t>OFFICES IN: </a:t>
                </a:r>
                <a:br>
                  <a:rPr lang="en-GB" sz="1600" noProof="0" dirty="0"/>
                </a:br>
                <a:r>
                  <a:rPr lang="en-GB" sz="1600" noProof="0" dirty="0"/>
                  <a:t>Belgium, Brazil, China, France, Germany, India, Italy,</a:t>
                </a:r>
                <a:r>
                  <a:rPr lang="en-GB" sz="1600" b="1" noProof="0" dirty="0"/>
                  <a:t> </a:t>
                </a:r>
                <a:r>
                  <a:rPr lang="en-GB" sz="1600" noProof="0" dirty="0"/>
                  <a:t>Malaysia, Netherlands, Romania, </a:t>
                </a:r>
                <a:r>
                  <a:rPr lang="en-GB" sz="1600" b="0" noProof="0" dirty="0"/>
                  <a:t>Switzerland</a:t>
                </a:r>
                <a:r>
                  <a:rPr lang="en-GB" sz="1600" b="1" noProof="0" dirty="0"/>
                  <a:t>,</a:t>
                </a:r>
                <a:r>
                  <a:rPr lang="en-GB" sz="1600" noProof="0" dirty="0"/>
                  <a:t> Turkey, </a:t>
                </a:r>
                <a:br>
                  <a:rPr lang="en-GB" sz="1600" noProof="0" dirty="0"/>
                </a:br>
                <a:r>
                  <a:rPr lang="en-GB" sz="1600" noProof="0" dirty="0"/>
                  <a:t>UAE, UK.</a:t>
                </a:r>
              </a:p>
            </p:txBody>
          </p:sp>
        </p:grpSp>
        <p:sp>
          <p:nvSpPr>
            <p:cNvPr id="40" name="Triangolo">
              <a:extLst>
                <a:ext uri="{FF2B5EF4-FFF2-40B4-BE49-F238E27FC236}">
                  <a16:creationId xmlns:a16="http://schemas.microsoft.com/office/drawing/2014/main" id="{CEEE5ECC-503B-4455-A7FB-46C033FDF1B7}"/>
                </a:ext>
              </a:extLst>
            </p:cNvPr>
            <p:cNvSpPr/>
            <p:nvPr userDrawn="1"/>
          </p:nvSpPr>
          <p:spPr>
            <a:xfrm rot="9281140">
              <a:off x="2456554" y="6329348"/>
              <a:ext cx="565201" cy="52269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cap="flat">
              <a:noFill/>
              <a:miter lim="400000"/>
            </a:ln>
            <a:effectLst/>
          </p:spPr>
          <p:txBody>
            <a:bodyPr wrap="square" lIns="0" tIns="0" rIns="0" bIns="0" numCol="1" anchor="ctr">
              <a:noAutofit/>
            </a:bodyPr>
            <a:lstStyle/>
            <a:p>
              <a:pPr>
                <a:defRPr sz="3200">
                  <a:solidFill>
                    <a:srgbClr val="FFFFFF"/>
                  </a:solidFill>
                </a:defRPr>
              </a:pPr>
              <a:endParaRPr lang="en-GB" sz="1600" b="1" noProof="0"/>
            </a:p>
          </p:txBody>
        </p:sp>
      </p:grpSp>
      <p:sp>
        <p:nvSpPr>
          <p:cNvPr id="42" name="Cerchio">
            <a:extLst>
              <a:ext uri="{FF2B5EF4-FFF2-40B4-BE49-F238E27FC236}">
                <a16:creationId xmlns:a16="http://schemas.microsoft.com/office/drawing/2014/main" id="{5484BD22-F071-4E02-A185-ABB5D8288D52}"/>
              </a:ext>
            </a:extLst>
          </p:cNvPr>
          <p:cNvSpPr/>
          <p:nvPr userDrawn="1"/>
        </p:nvSpPr>
        <p:spPr>
          <a:xfrm>
            <a:off x="3207427" y="6436301"/>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43" name="Cerchio">
            <a:extLst>
              <a:ext uri="{FF2B5EF4-FFF2-40B4-BE49-F238E27FC236}">
                <a16:creationId xmlns:a16="http://schemas.microsoft.com/office/drawing/2014/main" id="{7F2ECCC8-68EC-4A9A-B698-A0AEDDD6EF17}"/>
              </a:ext>
            </a:extLst>
          </p:cNvPr>
          <p:cNvSpPr/>
          <p:nvPr userDrawn="1"/>
        </p:nvSpPr>
        <p:spPr>
          <a:xfrm>
            <a:off x="5765303" y="7984733"/>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44" name="Cerchio">
            <a:extLst>
              <a:ext uri="{FF2B5EF4-FFF2-40B4-BE49-F238E27FC236}">
                <a16:creationId xmlns:a16="http://schemas.microsoft.com/office/drawing/2014/main" id="{362FDF5E-C974-46FF-AC53-931944967310}"/>
              </a:ext>
            </a:extLst>
          </p:cNvPr>
          <p:cNvSpPr/>
          <p:nvPr userDrawn="1"/>
        </p:nvSpPr>
        <p:spPr>
          <a:xfrm>
            <a:off x="3091747" y="6327312"/>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45" name="Cerchio">
            <a:extLst>
              <a:ext uri="{FF2B5EF4-FFF2-40B4-BE49-F238E27FC236}">
                <a16:creationId xmlns:a16="http://schemas.microsoft.com/office/drawing/2014/main" id="{775D9C58-283B-44C0-975C-CE392EED89C8}"/>
              </a:ext>
            </a:extLst>
          </p:cNvPr>
          <p:cNvSpPr/>
          <p:nvPr userDrawn="1"/>
        </p:nvSpPr>
        <p:spPr>
          <a:xfrm>
            <a:off x="3227753" y="6562856"/>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47" name="Cerchio">
            <a:extLst>
              <a:ext uri="{FF2B5EF4-FFF2-40B4-BE49-F238E27FC236}">
                <a16:creationId xmlns:a16="http://schemas.microsoft.com/office/drawing/2014/main" id="{AF9A8AC5-2C4A-4F19-A885-22D78D814C59}"/>
              </a:ext>
            </a:extLst>
          </p:cNvPr>
          <p:cNvSpPr/>
          <p:nvPr userDrawn="1"/>
        </p:nvSpPr>
        <p:spPr>
          <a:xfrm>
            <a:off x="3700271" y="6430465"/>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48" name="Cerchio">
            <a:extLst>
              <a:ext uri="{FF2B5EF4-FFF2-40B4-BE49-F238E27FC236}">
                <a16:creationId xmlns:a16="http://schemas.microsoft.com/office/drawing/2014/main" id="{7765AD7F-0274-4D02-9AA8-9B64BC08A6DF}"/>
              </a:ext>
            </a:extLst>
          </p:cNvPr>
          <p:cNvSpPr/>
          <p:nvPr userDrawn="1"/>
        </p:nvSpPr>
        <p:spPr>
          <a:xfrm>
            <a:off x="3416873" y="6404375"/>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49" name="Cerchio">
            <a:extLst>
              <a:ext uri="{FF2B5EF4-FFF2-40B4-BE49-F238E27FC236}">
                <a16:creationId xmlns:a16="http://schemas.microsoft.com/office/drawing/2014/main" id="{313DB34C-045D-4EB3-8A75-29566BD69285}"/>
              </a:ext>
            </a:extLst>
          </p:cNvPr>
          <p:cNvSpPr/>
          <p:nvPr userDrawn="1"/>
        </p:nvSpPr>
        <p:spPr>
          <a:xfrm>
            <a:off x="3486477" y="6454135"/>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50" name="Cerchio">
            <a:extLst>
              <a:ext uri="{FF2B5EF4-FFF2-40B4-BE49-F238E27FC236}">
                <a16:creationId xmlns:a16="http://schemas.microsoft.com/office/drawing/2014/main" id="{32DF67CC-1C93-4998-A158-BDDCBF1492D1}"/>
              </a:ext>
            </a:extLst>
          </p:cNvPr>
          <p:cNvSpPr/>
          <p:nvPr userDrawn="1"/>
        </p:nvSpPr>
        <p:spPr>
          <a:xfrm>
            <a:off x="3023524" y="6645427"/>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51" name="Cerchio">
            <a:extLst>
              <a:ext uri="{FF2B5EF4-FFF2-40B4-BE49-F238E27FC236}">
                <a16:creationId xmlns:a16="http://schemas.microsoft.com/office/drawing/2014/main" id="{16E0855D-66AA-4522-B87F-9798D5A52FA5}"/>
              </a:ext>
            </a:extLst>
          </p:cNvPr>
          <p:cNvSpPr/>
          <p:nvPr userDrawn="1"/>
        </p:nvSpPr>
        <p:spPr>
          <a:xfrm>
            <a:off x="3375571" y="6062158"/>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dirty="0"/>
          </a:p>
        </p:txBody>
      </p:sp>
      <p:sp>
        <p:nvSpPr>
          <p:cNvPr id="52" name="Cerchio">
            <a:extLst>
              <a:ext uri="{FF2B5EF4-FFF2-40B4-BE49-F238E27FC236}">
                <a16:creationId xmlns:a16="http://schemas.microsoft.com/office/drawing/2014/main" id="{B3DF4EDA-8CCC-4998-A587-43C640C097DB}"/>
              </a:ext>
            </a:extLst>
          </p:cNvPr>
          <p:cNvSpPr/>
          <p:nvPr userDrawn="1"/>
        </p:nvSpPr>
        <p:spPr>
          <a:xfrm>
            <a:off x="3270157" y="6348447"/>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53" name="Cerchio">
            <a:extLst>
              <a:ext uri="{FF2B5EF4-FFF2-40B4-BE49-F238E27FC236}">
                <a16:creationId xmlns:a16="http://schemas.microsoft.com/office/drawing/2014/main" id="{40A7947E-BC0D-424B-8FFE-6A20827CB367}"/>
              </a:ext>
            </a:extLst>
          </p:cNvPr>
          <p:cNvSpPr/>
          <p:nvPr userDrawn="1"/>
        </p:nvSpPr>
        <p:spPr>
          <a:xfrm>
            <a:off x="4016435" y="6939339"/>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54" name="Cerchio">
            <a:extLst>
              <a:ext uri="{FF2B5EF4-FFF2-40B4-BE49-F238E27FC236}">
                <a16:creationId xmlns:a16="http://schemas.microsoft.com/office/drawing/2014/main" id="{123ED7B1-73EF-4F89-964C-C46377ED15A2}"/>
              </a:ext>
            </a:extLst>
          </p:cNvPr>
          <p:cNvSpPr/>
          <p:nvPr userDrawn="1"/>
        </p:nvSpPr>
        <p:spPr>
          <a:xfrm>
            <a:off x="2228469" y="7824362"/>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55" name="Cerchio">
            <a:extLst>
              <a:ext uri="{FF2B5EF4-FFF2-40B4-BE49-F238E27FC236}">
                <a16:creationId xmlns:a16="http://schemas.microsoft.com/office/drawing/2014/main" id="{A30B9A5E-A661-43EB-9034-6570E2E71F83}"/>
              </a:ext>
            </a:extLst>
          </p:cNvPr>
          <p:cNvSpPr/>
          <p:nvPr userDrawn="1"/>
        </p:nvSpPr>
        <p:spPr>
          <a:xfrm>
            <a:off x="5193025" y="6752093"/>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56" name="Cerchio">
            <a:extLst>
              <a:ext uri="{FF2B5EF4-FFF2-40B4-BE49-F238E27FC236}">
                <a16:creationId xmlns:a16="http://schemas.microsoft.com/office/drawing/2014/main" id="{F901AA98-EBBA-4D95-8DF4-D3374CAB7569}"/>
              </a:ext>
            </a:extLst>
          </p:cNvPr>
          <p:cNvSpPr/>
          <p:nvPr userDrawn="1"/>
        </p:nvSpPr>
        <p:spPr>
          <a:xfrm>
            <a:off x="5228452" y="6960222"/>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dirty="0"/>
          </a:p>
        </p:txBody>
      </p:sp>
      <p:sp>
        <p:nvSpPr>
          <p:cNvPr id="57" name="Cerchio">
            <a:extLst>
              <a:ext uri="{FF2B5EF4-FFF2-40B4-BE49-F238E27FC236}">
                <a16:creationId xmlns:a16="http://schemas.microsoft.com/office/drawing/2014/main" id="{1FDCEF4C-3111-441F-8E4A-460E86EEDC0E}"/>
              </a:ext>
            </a:extLst>
          </p:cNvPr>
          <p:cNvSpPr/>
          <p:nvPr userDrawn="1"/>
        </p:nvSpPr>
        <p:spPr>
          <a:xfrm>
            <a:off x="4925717" y="7334326"/>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58" name="Cerchio">
            <a:extLst>
              <a:ext uri="{FF2B5EF4-FFF2-40B4-BE49-F238E27FC236}">
                <a16:creationId xmlns:a16="http://schemas.microsoft.com/office/drawing/2014/main" id="{0E24EBEC-3714-4FBB-86B8-F4D80B18C5C8}"/>
              </a:ext>
            </a:extLst>
          </p:cNvPr>
          <p:cNvSpPr/>
          <p:nvPr userDrawn="1"/>
        </p:nvSpPr>
        <p:spPr>
          <a:xfrm>
            <a:off x="3144620" y="6481931"/>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59" name="Cerchio">
            <a:extLst>
              <a:ext uri="{FF2B5EF4-FFF2-40B4-BE49-F238E27FC236}">
                <a16:creationId xmlns:a16="http://schemas.microsoft.com/office/drawing/2014/main" id="{FEC233F4-8946-478E-968A-93ECA2E399F5}"/>
              </a:ext>
            </a:extLst>
          </p:cNvPr>
          <p:cNvSpPr/>
          <p:nvPr userDrawn="1"/>
        </p:nvSpPr>
        <p:spPr>
          <a:xfrm>
            <a:off x="4925717" y="7432489"/>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60" name="Cerchio">
            <a:extLst>
              <a:ext uri="{FF2B5EF4-FFF2-40B4-BE49-F238E27FC236}">
                <a16:creationId xmlns:a16="http://schemas.microsoft.com/office/drawing/2014/main" id="{8A7C4E14-69D9-4982-9514-2160F57A3D3A}"/>
              </a:ext>
            </a:extLst>
          </p:cNvPr>
          <p:cNvSpPr/>
          <p:nvPr userDrawn="1"/>
        </p:nvSpPr>
        <p:spPr>
          <a:xfrm>
            <a:off x="3242356" y="6056344"/>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61" name="Cerchio">
            <a:extLst>
              <a:ext uri="{FF2B5EF4-FFF2-40B4-BE49-F238E27FC236}">
                <a16:creationId xmlns:a16="http://schemas.microsoft.com/office/drawing/2014/main" id="{A7471410-B6A2-4466-AF03-46F1101F603B}"/>
              </a:ext>
            </a:extLst>
          </p:cNvPr>
          <p:cNvSpPr/>
          <p:nvPr userDrawn="1"/>
        </p:nvSpPr>
        <p:spPr>
          <a:xfrm>
            <a:off x="919575" y="6677325"/>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62" name="Cerchio">
            <a:extLst>
              <a:ext uri="{FF2B5EF4-FFF2-40B4-BE49-F238E27FC236}">
                <a16:creationId xmlns:a16="http://schemas.microsoft.com/office/drawing/2014/main" id="{A7ADBFEA-9D94-41B2-ABDE-1DDD82B6E43B}"/>
              </a:ext>
            </a:extLst>
          </p:cNvPr>
          <p:cNvSpPr/>
          <p:nvPr userDrawn="1"/>
        </p:nvSpPr>
        <p:spPr>
          <a:xfrm>
            <a:off x="864855" y="6350578"/>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63" name="Cerchio">
            <a:extLst>
              <a:ext uri="{FF2B5EF4-FFF2-40B4-BE49-F238E27FC236}">
                <a16:creationId xmlns:a16="http://schemas.microsoft.com/office/drawing/2014/main" id="{89A1DE97-A208-4538-B741-A9689C1ABB21}"/>
              </a:ext>
            </a:extLst>
          </p:cNvPr>
          <p:cNvSpPr/>
          <p:nvPr userDrawn="1"/>
        </p:nvSpPr>
        <p:spPr>
          <a:xfrm>
            <a:off x="1673034" y="6404375"/>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64" name="Cerchio">
            <a:extLst>
              <a:ext uri="{FF2B5EF4-FFF2-40B4-BE49-F238E27FC236}">
                <a16:creationId xmlns:a16="http://schemas.microsoft.com/office/drawing/2014/main" id="{77333D0A-33E8-493E-BB8B-CB6E3F257A3A}"/>
              </a:ext>
            </a:extLst>
          </p:cNvPr>
          <p:cNvSpPr/>
          <p:nvPr userDrawn="1"/>
        </p:nvSpPr>
        <p:spPr>
          <a:xfrm>
            <a:off x="1963407" y="6447416"/>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65" name="Cerchio">
            <a:extLst>
              <a:ext uri="{FF2B5EF4-FFF2-40B4-BE49-F238E27FC236}">
                <a16:creationId xmlns:a16="http://schemas.microsoft.com/office/drawing/2014/main" id="{23537852-202A-470D-B7C3-147362576C4D}"/>
              </a:ext>
            </a:extLst>
          </p:cNvPr>
          <p:cNvSpPr/>
          <p:nvPr userDrawn="1"/>
        </p:nvSpPr>
        <p:spPr>
          <a:xfrm>
            <a:off x="3540910" y="7909254"/>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b="1" noProof="0"/>
          </a:p>
        </p:txBody>
      </p:sp>
      <p:sp>
        <p:nvSpPr>
          <p:cNvPr id="66" name="Cerchio">
            <a:extLst>
              <a:ext uri="{FF2B5EF4-FFF2-40B4-BE49-F238E27FC236}">
                <a16:creationId xmlns:a16="http://schemas.microsoft.com/office/drawing/2014/main" id="{E4538BF2-7919-4641-B7A5-EE1BB5D55F1B}"/>
              </a:ext>
            </a:extLst>
          </p:cNvPr>
          <p:cNvSpPr/>
          <p:nvPr userDrawn="1"/>
        </p:nvSpPr>
        <p:spPr>
          <a:xfrm>
            <a:off x="3462909" y="8031424"/>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b="1" noProof="0"/>
          </a:p>
        </p:txBody>
      </p:sp>
      <p:sp>
        <p:nvSpPr>
          <p:cNvPr id="67" name="Cerchio">
            <a:extLst>
              <a:ext uri="{FF2B5EF4-FFF2-40B4-BE49-F238E27FC236}">
                <a16:creationId xmlns:a16="http://schemas.microsoft.com/office/drawing/2014/main" id="{E95C4BF1-1BDC-4D9B-8785-31BBB03C6C4F}"/>
              </a:ext>
            </a:extLst>
          </p:cNvPr>
          <p:cNvSpPr/>
          <p:nvPr userDrawn="1"/>
        </p:nvSpPr>
        <p:spPr>
          <a:xfrm>
            <a:off x="1889820" y="6543700"/>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68" name="Cerchio">
            <a:extLst>
              <a:ext uri="{FF2B5EF4-FFF2-40B4-BE49-F238E27FC236}">
                <a16:creationId xmlns:a16="http://schemas.microsoft.com/office/drawing/2014/main" id="{E0A326CF-E50D-4FC2-B4C4-2567CE1CE79D}"/>
              </a:ext>
            </a:extLst>
          </p:cNvPr>
          <p:cNvSpPr/>
          <p:nvPr userDrawn="1"/>
        </p:nvSpPr>
        <p:spPr>
          <a:xfrm>
            <a:off x="1535759" y="6454135"/>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69" name="Cerchio">
            <a:extLst>
              <a:ext uri="{FF2B5EF4-FFF2-40B4-BE49-F238E27FC236}">
                <a16:creationId xmlns:a16="http://schemas.microsoft.com/office/drawing/2014/main" id="{C9FC03D5-93C3-4A1F-9842-61D5E251AE3F}"/>
              </a:ext>
            </a:extLst>
          </p:cNvPr>
          <p:cNvSpPr/>
          <p:nvPr userDrawn="1"/>
        </p:nvSpPr>
        <p:spPr>
          <a:xfrm>
            <a:off x="1632491" y="6852001"/>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0" name="Cerchio">
            <a:extLst>
              <a:ext uri="{FF2B5EF4-FFF2-40B4-BE49-F238E27FC236}">
                <a16:creationId xmlns:a16="http://schemas.microsoft.com/office/drawing/2014/main" id="{624D0A25-AFC4-4139-8E6B-7AC0D5065CE8}"/>
              </a:ext>
            </a:extLst>
          </p:cNvPr>
          <p:cNvSpPr/>
          <p:nvPr userDrawn="1"/>
        </p:nvSpPr>
        <p:spPr>
          <a:xfrm>
            <a:off x="1301215" y="6579051"/>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1" name="Cerchio">
            <a:extLst>
              <a:ext uri="{FF2B5EF4-FFF2-40B4-BE49-F238E27FC236}">
                <a16:creationId xmlns:a16="http://schemas.microsoft.com/office/drawing/2014/main" id="{85846136-9A57-4AF4-8290-8C47A1C2460F}"/>
              </a:ext>
            </a:extLst>
          </p:cNvPr>
          <p:cNvSpPr/>
          <p:nvPr userDrawn="1"/>
        </p:nvSpPr>
        <p:spPr>
          <a:xfrm>
            <a:off x="3690607" y="6664755"/>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2" name="Cerchio">
            <a:extLst>
              <a:ext uri="{FF2B5EF4-FFF2-40B4-BE49-F238E27FC236}">
                <a16:creationId xmlns:a16="http://schemas.microsoft.com/office/drawing/2014/main" id="{9E3B4AE5-4E60-4279-9BD0-12AA44A1E276}"/>
              </a:ext>
            </a:extLst>
          </p:cNvPr>
          <p:cNvSpPr/>
          <p:nvPr userDrawn="1"/>
        </p:nvSpPr>
        <p:spPr>
          <a:xfrm>
            <a:off x="3371842" y="6602341"/>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3" name="Cerchio">
            <a:extLst>
              <a:ext uri="{FF2B5EF4-FFF2-40B4-BE49-F238E27FC236}">
                <a16:creationId xmlns:a16="http://schemas.microsoft.com/office/drawing/2014/main" id="{470AF5DE-797C-49D6-BDA8-7CB0BA00AFBF}"/>
              </a:ext>
            </a:extLst>
          </p:cNvPr>
          <p:cNvSpPr/>
          <p:nvPr userDrawn="1"/>
        </p:nvSpPr>
        <p:spPr>
          <a:xfrm>
            <a:off x="4473248" y="6984545"/>
            <a:ext cx="174676" cy="174676"/>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4" name="Cerchio">
            <a:extLst>
              <a:ext uri="{FF2B5EF4-FFF2-40B4-BE49-F238E27FC236}">
                <a16:creationId xmlns:a16="http://schemas.microsoft.com/office/drawing/2014/main" id="{2DD7B205-E02B-4722-8CDF-37603D20B9E5}"/>
              </a:ext>
            </a:extLst>
          </p:cNvPr>
          <p:cNvSpPr/>
          <p:nvPr userDrawn="1"/>
        </p:nvSpPr>
        <p:spPr>
          <a:xfrm>
            <a:off x="5658549" y="8118762"/>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5" name="Cerchio">
            <a:extLst>
              <a:ext uri="{FF2B5EF4-FFF2-40B4-BE49-F238E27FC236}">
                <a16:creationId xmlns:a16="http://schemas.microsoft.com/office/drawing/2014/main" id="{0B89BE46-3AAC-42B1-A61C-F1C6CC0BF281}"/>
              </a:ext>
            </a:extLst>
          </p:cNvPr>
          <p:cNvSpPr/>
          <p:nvPr userDrawn="1"/>
        </p:nvSpPr>
        <p:spPr>
          <a:xfrm>
            <a:off x="5155762" y="8031424"/>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6" name="Cerchio">
            <a:extLst>
              <a:ext uri="{FF2B5EF4-FFF2-40B4-BE49-F238E27FC236}">
                <a16:creationId xmlns:a16="http://schemas.microsoft.com/office/drawing/2014/main" id="{BAEFD0C5-2C02-45AC-810D-2A9216442243}"/>
              </a:ext>
            </a:extLst>
          </p:cNvPr>
          <p:cNvSpPr/>
          <p:nvPr userDrawn="1"/>
        </p:nvSpPr>
        <p:spPr>
          <a:xfrm>
            <a:off x="6200168" y="8159409"/>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7" name="Cerchio">
            <a:extLst>
              <a:ext uri="{FF2B5EF4-FFF2-40B4-BE49-F238E27FC236}">
                <a16:creationId xmlns:a16="http://schemas.microsoft.com/office/drawing/2014/main" id="{5EC2A0DF-3F22-49A2-9208-7402448B8891}"/>
              </a:ext>
            </a:extLst>
          </p:cNvPr>
          <p:cNvSpPr/>
          <p:nvPr userDrawn="1"/>
        </p:nvSpPr>
        <p:spPr>
          <a:xfrm>
            <a:off x="5243100" y="7150040"/>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8" name="Cerchio">
            <a:extLst>
              <a:ext uri="{FF2B5EF4-FFF2-40B4-BE49-F238E27FC236}">
                <a16:creationId xmlns:a16="http://schemas.microsoft.com/office/drawing/2014/main" id="{2BFDC5BE-1B14-48E4-920A-2EC9C0FB322E}"/>
              </a:ext>
            </a:extLst>
          </p:cNvPr>
          <p:cNvSpPr/>
          <p:nvPr userDrawn="1"/>
        </p:nvSpPr>
        <p:spPr>
          <a:xfrm>
            <a:off x="1316562" y="6823391"/>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79" name="Cerchio">
            <a:extLst>
              <a:ext uri="{FF2B5EF4-FFF2-40B4-BE49-F238E27FC236}">
                <a16:creationId xmlns:a16="http://schemas.microsoft.com/office/drawing/2014/main" id="{F497523F-B8C4-4211-8992-6C2FF2BC282C}"/>
              </a:ext>
            </a:extLst>
          </p:cNvPr>
          <p:cNvSpPr/>
          <p:nvPr userDrawn="1"/>
        </p:nvSpPr>
        <p:spPr>
          <a:xfrm>
            <a:off x="1381140" y="7096664"/>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80" name="Cerchio">
            <a:extLst>
              <a:ext uri="{FF2B5EF4-FFF2-40B4-BE49-F238E27FC236}">
                <a16:creationId xmlns:a16="http://schemas.microsoft.com/office/drawing/2014/main" id="{BE1EE17D-8234-4871-8DE4-E88909C8E8E3}"/>
              </a:ext>
            </a:extLst>
          </p:cNvPr>
          <p:cNvSpPr/>
          <p:nvPr userDrawn="1"/>
        </p:nvSpPr>
        <p:spPr>
          <a:xfrm>
            <a:off x="1869662" y="7418569"/>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dirty="0"/>
          </a:p>
        </p:txBody>
      </p:sp>
      <p:sp>
        <p:nvSpPr>
          <p:cNvPr id="81" name="Cerchio">
            <a:extLst>
              <a:ext uri="{FF2B5EF4-FFF2-40B4-BE49-F238E27FC236}">
                <a16:creationId xmlns:a16="http://schemas.microsoft.com/office/drawing/2014/main" id="{CC8A2E11-C80B-442C-8F7E-DA5D11708167}"/>
              </a:ext>
            </a:extLst>
          </p:cNvPr>
          <p:cNvSpPr/>
          <p:nvPr userDrawn="1"/>
        </p:nvSpPr>
        <p:spPr>
          <a:xfrm>
            <a:off x="1862225" y="8118762"/>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dirty="0"/>
          </a:p>
        </p:txBody>
      </p:sp>
      <p:sp>
        <p:nvSpPr>
          <p:cNvPr id="82" name="Cerchio">
            <a:extLst>
              <a:ext uri="{FF2B5EF4-FFF2-40B4-BE49-F238E27FC236}">
                <a16:creationId xmlns:a16="http://schemas.microsoft.com/office/drawing/2014/main" id="{19272EAA-BCA4-4443-8BCE-D95547A47BAD}"/>
              </a:ext>
            </a:extLst>
          </p:cNvPr>
          <p:cNvSpPr/>
          <p:nvPr userDrawn="1"/>
        </p:nvSpPr>
        <p:spPr>
          <a:xfrm>
            <a:off x="2034377" y="8108761"/>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dirty="0"/>
          </a:p>
        </p:txBody>
      </p:sp>
      <p:sp>
        <p:nvSpPr>
          <p:cNvPr id="83" name="Cerchio">
            <a:extLst>
              <a:ext uri="{FF2B5EF4-FFF2-40B4-BE49-F238E27FC236}">
                <a16:creationId xmlns:a16="http://schemas.microsoft.com/office/drawing/2014/main" id="{30159043-7955-4A38-97A4-2CEE542EE62A}"/>
              </a:ext>
            </a:extLst>
          </p:cNvPr>
          <p:cNvSpPr/>
          <p:nvPr userDrawn="1"/>
        </p:nvSpPr>
        <p:spPr>
          <a:xfrm>
            <a:off x="5002690" y="7044763"/>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dirty="0"/>
          </a:p>
        </p:txBody>
      </p:sp>
      <p:sp>
        <p:nvSpPr>
          <p:cNvPr id="84" name="Cerchio">
            <a:extLst>
              <a:ext uri="{FF2B5EF4-FFF2-40B4-BE49-F238E27FC236}">
                <a16:creationId xmlns:a16="http://schemas.microsoft.com/office/drawing/2014/main" id="{1F308F8F-DB89-48C7-8814-F0F37A23140E}"/>
              </a:ext>
            </a:extLst>
          </p:cNvPr>
          <p:cNvSpPr/>
          <p:nvPr userDrawn="1"/>
        </p:nvSpPr>
        <p:spPr>
          <a:xfrm>
            <a:off x="5658549" y="6584178"/>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dirty="0"/>
          </a:p>
        </p:txBody>
      </p:sp>
      <p:sp>
        <p:nvSpPr>
          <p:cNvPr id="85" name="Cerchio">
            <a:extLst>
              <a:ext uri="{FF2B5EF4-FFF2-40B4-BE49-F238E27FC236}">
                <a16:creationId xmlns:a16="http://schemas.microsoft.com/office/drawing/2014/main" id="{B9F40CE6-7BDA-438B-8798-42AEC13FA4BA}"/>
              </a:ext>
            </a:extLst>
          </p:cNvPr>
          <p:cNvSpPr/>
          <p:nvPr userDrawn="1"/>
        </p:nvSpPr>
        <p:spPr>
          <a:xfrm>
            <a:off x="3799696" y="6146800"/>
            <a:ext cx="174676" cy="174676"/>
          </a:xfrm>
          <a:prstGeom prst="ellipse">
            <a:avLst/>
          </a:prstGeom>
          <a:solidFill>
            <a:schemeClr val="tx2">
              <a:alpha val="60371"/>
            </a:schemeClr>
          </a:solidFill>
          <a:ln w="12700">
            <a:miter lim="400000"/>
          </a:ln>
        </p:spPr>
        <p:txBody>
          <a:bodyPr lIns="0" tIns="0" rIns="0" bIns="0" anchor="ctr"/>
          <a:lstStyle/>
          <a:p>
            <a:pPr>
              <a:defRPr sz="3200">
                <a:solidFill>
                  <a:srgbClr val="FFFFFF"/>
                </a:solidFill>
              </a:defRPr>
            </a:pPr>
            <a:endParaRPr lang="en-GB" sz="1600" noProof="0" dirty="0"/>
          </a:p>
        </p:txBody>
      </p:sp>
      <p:sp>
        <p:nvSpPr>
          <p:cNvPr id="46" name="Cerchio">
            <a:extLst>
              <a:ext uri="{FF2B5EF4-FFF2-40B4-BE49-F238E27FC236}">
                <a16:creationId xmlns:a16="http://schemas.microsoft.com/office/drawing/2014/main" id="{D86DF1E6-7D41-4E56-8385-7ED068CFF233}"/>
              </a:ext>
            </a:extLst>
          </p:cNvPr>
          <p:cNvSpPr/>
          <p:nvPr userDrawn="1"/>
        </p:nvSpPr>
        <p:spPr>
          <a:xfrm>
            <a:off x="3331921" y="6510043"/>
            <a:ext cx="159469" cy="138672"/>
          </a:xfrm>
          <a:prstGeom prst="ellipse">
            <a:avLst/>
          </a:prstGeom>
          <a:solidFill>
            <a:schemeClr val="accent1">
              <a:alpha val="60371"/>
            </a:schemeClr>
          </a:solidFill>
          <a:ln w="12700">
            <a:miter lim="400000"/>
          </a:ln>
        </p:spPr>
        <p:txBody>
          <a:bodyPr lIns="0" tIns="0" rIns="0" bIns="0" anchor="ctr"/>
          <a:lstStyle/>
          <a:p>
            <a:pPr>
              <a:defRPr sz="3200">
                <a:solidFill>
                  <a:srgbClr val="FFFFFF"/>
                </a:solidFill>
              </a:defRPr>
            </a:pPr>
            <a:endParaRPr lang="en-GB" sz="1600" noProof="0"/>
          </a:p>
        </p:txBody>
      </p:sp>
      <p:sp>
        <p:nvSpPr>
          <p:cNvPr id="86" name="Subtitle 2">
            <a:extLst>
              <a:ext uri="{FF2B5EF4-FFF2-40B4-BE49-F238E27FC236}">
                <a16:creationId xmlns:a16="http://schemas.microsoft.com/office/drawing/2014/main" id="{B31EE0AD-C9B2-4045-B608-81B15AB8559A}"/>
              </a:ext>
            </a:extLst>
          </p:cNvPr>
          <p:cNvSpPr txBox="1">
            <a:spLocks/>
          </p:cNvSpPr>
          <p:nvPr userDrawn="1"/>
        </p:nvSpPr>
        <p:spPr>
          <a:xfrm>
            <a:off x="335840" y="9248660"/>
            <a:ext cx="3100304"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37149160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S Close white">
    <p:spTree>
      <p:nvGrpSpPr>
        <p:cNvPr id="1" name=""/>
        <p:cNvGrpSpPr/>
        <p:nvPr/>
      </p:nvGrpSpPr>
      <p:grpSpPr>
        <a:xfrm>
          <a:off x="0" y="0"/>
          <a:ext cx="0" cy="0"/>
          <a:chOff x="0" y="0"/>
          <a:chExt cx="0" cy="0"/>
        </a:xfrm>
      </p:grpSpPr>
      <p:sp>
        <p:nvSpPr>
          <p:cNvPr id="29" name="Slide Number Placeholder 5">
            <a:extLst>
              <a:ext uri="{FF2B5EF4-FFF2-40B4-BE49-F238E27FC236}">
                <a16:creationId xmlns:a16="http://schemas.microsoft.com/office/drawing/2014/main" id="{E925851D-D491-4BFB-9078-873E42054FD9}"/>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pic>
        <p:nvPicPr>
          <p:cNvPr id="21" name="Immagine 10">
            <a:extLst>
              <a:ext uri="{FF2B5EF4-FFF2-40B4-BE49-F238E27FC236}">
                <a16:creationId xmlns:a16="http://schemas.microsoft.com/office/drawing/2014/main" id="{685463B8-A53E-48C6-B9EF-A95400E72A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7305" y="274637"/>
            <a:ext cx="4777514" cy="781939"/>
          </a:xfrm>
          <a:prstGeom prst="rect">
            <a:avLst/>
          </a:prstGeom>
        </p:spPr>
      </p:pic>
      <p:pic>
        <p:nvPicPr>
          <p:cNvPr id="22" name="Google Shape;512;p20">
            <a:extLst>
              <a:ext uri="{FF2B5EF4-FFF2-40B4-BE49-F238E27FC236}">
                <a16:creationId xmlns:a16="http://schemas.microsoft.com/office/drawing/2014/main" id="{7A782D8F-B6DF-46B7-881E-05A56CAA182A}"/>
              </a:ext>
            </a:extLst>
          </p:cNvPr>
          <p:cNvPicPr preferRelativeResize="0"/>
          <p:nvPr userDrawn="1"/>
        </p:nvPicPr>
        <p:blipFill rotWithShape="1">
          <a:blip r:embed="rId3" cstate="email">
            <a:alphaModFix/>
            <a:extLst>
              <a:ext uri="{28A0092B-C50C-407E-A947-70E740481C1C}">
                <a14:useLocalDpi xmlns:a14="http://schemas.microsoft.com/office/drawing/2010/main"/>
              </a:ext>
            </a:extLst>
          </a:blip>
          <a:srcRect/>
          <a:stretch/>
        </p:blipFill>
        <p:spPr>
          <a:xfrm>
            <a:off x="303936" y="3474339"/>
            <a:ext cx="6250128" cy="1895356"/>
          </a:xfrm>
          <a:prstGeom prst="rect">
            <a:avLst/>
          </a:prstGeom>
          <a:noFill/>
          <a:ln>
            <a:noFill/>
          </a:ln>
        </p:spPr>
      </p:pic>
      <p:pic>
        <p:nvPicPr>
          <p:cNvPr id="25" name="Immagine" descr="Immagine">
            <a:extLst>
              <a:ext uri="{FF2B5EF4-FFF2-40B4-BE49-F238E27FC236}">
                <a16:creationId xmlns:a16="http://schemas.microsoft.com/office/drawing/2014/main" id="{A13CECB7-59C8-4E94-8A1F-96406E1F577D}"/>
              </a:ext>
            </a:extLst>
          </p:cNvPr>
          <p:cNvPicPr>
            <a:picLocks noChangeAspect="1"/>
          </p:cNvPicPr>
          <p:nvPr userDrawn="1"/>
        </p:nvPicPr>
        <p:blipFill>
          <a:blip r:embed="rId4"/>
          <a:stretch>
            <a:fillRect/>
          </a:stretch>
        </p:blipFill>
        <p:spPr>
          <a:xfrm>
            <a:off x="303936" y="8094790"/>
            <a:ext cx="589443" cy="589443"/>
          </a:xfrm>
          <a:prstGeom prst="rect">
            <a:avLst/>
          </a:prstGeom>
          <a:ln w="12700">
            <a:miter lim="400000"/>
            <a:headEnd/>
            <a:tailEnd/>
          </a:ln>
        </p:spPr>
      </p:pic>
      <p:sp>
        <p:nvSpPr>
          <p:cNvPr id="31" name="Google Shape;252;p21">
            <a:extLst>
              <a:ext uri="{FF2B5EF4-FFF2-40B4-BE49-F238E27FC236}">
                <a16:creationId xmlns:a16="http://schemas.microsoft.com/office/drawing/2014/main" id="{D03E1315-4D13-4336-95AF-8DEB57AA8184}"/>
              </a:ext>
            </a:extLst>
          </p:cNvPr>
          <p:cNvSpPr txBox="1">
            <a:spLocks noGrp="1"/>
          </p:cNvSpPr>
          <p:nvPr>
            <p:ph type="body" idx="12"/>
          </p:nvPr>
        </p:nvSpPr>
        <p:spPr>
          <a:xfrm>
            <a:off x="1161835" y="8094790"/>
            <a:ext cx="4012984" cy="586705"/>
          </a:xfrm>
          <a:prstGeom prst="rect">
            <a:avLst/>
          </a:prstGeom>
          <a:noFill/>
          <a:ln>
            <a:noFill/>
          </a:ln>
        </p:spPr>
        <p:txBody>
          <a:bodyPr spcFirstLastPara="1" wrap="square" lIns="91425" tIns="45700" rIns="91425" bIns="45700" anchor="t" anchorCtr="0">
            <a:noAutofit/>
          </a:bodyPr>
          <a:lstStyle>
            <a:lvl1pPr marL="0" lvl="0" indent="0" algn="l">
              <a:lnSpc>
                <a:spcPct val="90000"/>
              </a:lnSpc>
              <a:spcBef>
                <a:spcPts val="0"/>
              </a:spcBef>
              <a:spcAft>
                <a:spcPts val="0"/>
              </a:spcAft>
              <a:buClr>
                <a:schemeClr val="dk1"/>
              </a:buClr>
              <a:buSzPts val="2100"/>
              <a:buNone/>
              <a:defRPr sz="1600">
                <a:solidFill>
                  <a:schemeClr val="dk1"/>
                </a:solidFill>
              </a:defRPr>
            </a:lvl1pPr>
            <a:lvl2pPr marL="829544" lvl="1" indent="-207386" algn="l">
              <a:lnSpc>
                <a:spcPct val="90000"/>
              </a:lnSpc>
              <a:spcBef>
                <a:spcPts val="375"/>
              </a:spcBef>
              <a:spcAft>
                <a:spcPts val="0"/>
              </a:spcAft>
              <a:buClr>
                <a:srgbClr val="8B8B94"/>
              </a:buClr>
              <a:buSzPts val="1653"/>
              <a:buNone/>
              <a:defRPr sz="1500">
                <a:solidFill>
                  <a:srgbClr val="8B8B94"/>
                </a:solidFill>
              </a:defRPr>
            </a:lvl2pPr>
            <a:lvl3pPr marL="1244316" lvl="2" indent="-207386" algn="l">
              <a:lnSpc>
                <a:spcPct val="90000"/>
              </a:lnSpc>
              <a:spcBef>
                <a:spcPts val="375"/>
              </a:spcBef>
              <a:spcAft>
                <a:spcPts val="0"/>
              </a:spcAft>
              <a:buClr>
                <a:srgbClr val="8B8B94"/>
              </a:buClr>
              <a:buSzPts val="1488"/>
              <a:buNone/>
              <a:defRPr sz="1350">
                <a:solidFill>
                  <a:srgbClr val="8B8B94"/>
                </a:solidFill>
              </a:defRPr>
            </a:lvl3pPr>
            <a:lvl4pPr marL="1659087" lvl="3" indent="-207386" algn="l">
              <a:lnSpc>
                <a:spcPct val="90000"/>
              </a:lnSpc>
              <a:spcBef>
                <a:spcPts val="375"/>
              </a:spcBef>
              <a:spcAft>
                <a:spcPts val="0"/>
              </a:spcAft>
              <a:buClr>
                <a:srgbClr val="8B8B94"/>
              </a:buClr>
              <a:buSzPts val="1323"/>
              <a:buNone/>
              <a:defRPr sz="1200">
                <a:solidFill>
                  <a:srgbClr val="8B8B94"/>
                </a:solidFill>
              </a:defRPr>
            </a:lvl4pPr>
            <a:lvl5pPr marL="2073859" lvl="4" indent="-207386" algn="l">
              <a:lnSpc>
                <a:spcPct val="90000"/>
              </a:lnSpc>
              <a:spcBef>
                <a:spcPts val="375"/>
              </a:spcBef>
              <a:spcAft>
                <a:spcPts val="0"/>
              </a:spcAft>
              <a:buClr>
                <a:srgbClr val="8B8B94"/>
              </a:buClr>
              <a:buSzPts val="1323"/>
              <a:buNone/>
              <a:defRPr sz="1200">
                <a:solidFill>
                  <a:srgbClr val="8B8B94"/>
                </a:solidFill>
              </a:defRPr>
            </a:lvl5pPr>
            <a:lvl6pPr marL="2488631" lvl="5" indent="-207386" algn="l">
              <a:lnSpc>
                <a:spcPct val="90000"/>
              </a:lnSpc>
              <a:spcBef>
                <a:spcPts val="375"/>
              </a:spcBef>
              <a:spcAft>
                <a:spcPts val="0"/>
              </a:spcAft>
              <a:buClr>
                <a:srgbClr val="8B8B94"/>
              </a:buClr>
              <a:buSzPts val="1323"/>
              <a:buNone/>
              <a:defRPr sz="1200">
                <a:solidFill>
                  <a:srgbClr val="8B8B94"/>
                </a:solidFill>
              </a:defRPr>
            </a:lvl6pPr>
            <a:lvl7pPr marL="2903403" lvl="6" indent="-207386" algn="l">
              <a:lnSpc>
                <a:spcPct val="90000"/>
              </a:lnSpc>
              <a:spcBef>
                <a:spcPts val="375"/>
              </a:spcBef>
              <a:spcAft>
                <a:spcPts val="0"/>
              </a:spcAft>
              <a:buClr>
                <a:srgbClr val="8B8B94"/>
              </a:buClr>
              <a:buSzPts val="1323"/>
              <a:buNone/>
              <a:defRPr sz="1200">
                <a:solidFill>
                  <a:srgbClr val="8B8B94"/>
                </a:solidFill>
              </a:defRPr>
            </a:lvl7pPr>
            <a:lvl8pPr marL="3318175" lvl="7" indent="-207386" algn="l">
              <a:lnSpc>
                <a:spcPct val="90000"/>
              </a:lnSpc>
              <a:spcBef>
                <a:spcPts val="375"/>
              </a:spcBef>
              <a:spcAft>
                <a:spcPts val="0"/>
              </a:spcAft>
              <a:buClr>
                <a:srgbClr val="8B8B94"/>
              </a:buClr>
              <a:buSzPts val="1323"/>
              <a:buNone/>
              <a:defRPr sz="1200">
                <a:solidFill>
                  <a:srgbClr val="8B8B94"/>
                </a:solidFill>
              </a:defRPr>
            </a:lvl8pPr>
            <a:lvl9pPr marL="3732947" lvl="8" indent="-207386" algn="l">
              <a:lnSpc>
                <a:spcPct val="90000"/>
              </a:lnSpc>
              <a:spcBef>
                <a:spcPts val="375"/>
              </a:spcBef>
              <a:spcAft>
                <a:spcPts val="0"/>
              </a:spcAft>
              <a:buClr>
                <a:srgbClr val="8B8B94"/>
              </a:buClr>
              <a:buSzPts val="1323"/>
              <a:buNone/>
              <a:defRPr sz="1200">
                <a:solidFill>
                  <a:srgbClr val="8B8B94"/>
                </a:solidFill>
              </a:defRPr>
            </a:lvl9pPr>
          </a:lstStyle>
          <a:p>
            <a:pPr lvl="0"/>
            <a:r>
              <a:rPr lang="en-US" dirty="0"/>
              <a:t>Click to edit Master text styles</a:t>
            </a:r>
          </a:p>
        </p:txBody>
      </p:sp>
      <p:sp>
        <p:nvSpPr>
          <p:cNvPr id="11" name="Subtitle 2">
            <a:extLst>
              <a:ext uri="{FF2B5EF4-FFF2-40B4-BE49-F238E27FC236}">
                <a16:creationId xmlns:a16="http://schemas.microsoft.com/office/drawing/2014/main" id="{61FC3F76-B20A-44F7-BEDA-5F22C2C288D1}"/>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19172353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S Close orang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4576816-6FAE-4890-800E-7D0AE9FA9E4A}"/>
              </a:ext>
            </a:extLst>
          </p:cNvPr>
          <p:cNvSpPr/>
          <p:nvPr userDrawn="1"/>
        </p:nvSpPr>
        <p:spPr>
          <a:xfrm>
            <a:off x="0" y="0"/>
            <a:ext cx="6858000" cy="990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Slide Number Placeholder 5">
            <a:extLst>
              <a:ext uri="{FF2B5EF4-FFF2-40B4-BE49-F238E27FC236}">
                <a16:creationId xmlns:a16="http://schemas.microsoft.com/office/drawing/2014/main" id="{E925851D-D491-4BFB-9078-873E42054FD9}"/>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solidFill>
                  <a:schemeClr val="bg1"/>
                </a:solidFill>
              </a:rPr>
              <a:pPr/>
              <a:t>‹#›</a:t>
            </a:fld>
            <a:endParaRPr lang="en-GB" dirty="0">
              <a:solidFill>
                <a:schemeClr val="bg1"/>
              </a:solidFill>
            </a:endParaRPr>
          </a:p>
        </p:txBody>
      </p:sp>
      <p:pic>
        <p:nvPicPr>
          <p:cNvPr id="22" name="Google Shape;512;p20">
            <a:extLst>
              <a:ext uri="{FF2B5EF4-FFF2-40B4-BE49-F238E27FC236}">
                <a16:creationId xmlns:a16="http://schemas.microsoft.com/office/drawing/2014/main" id="{7A782D8F-B6DF-46B7-881E-05A56CAA182A}"/>
              </a:ext>
            </a:extLst>
          </p:cNvPr>
          <p:cNvPicPr preferRelativeResize="0"/>
          <p:nvPr userDrawn="1"/>
        </p:nvPicPr>
        <p:blipFill rotWithShape="1">
          <a:blip r:embed="rId2" cstate="email">
            <a:alphaModFix/>
            <a:duotone>
              <a:schemeClr val="accent3">
                <a:shade val="45000"/>
                <a:satMod val="135000"/>
              </a:schemeClr>
              <a:prstClr val="white"/>
            </a:duotone>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a:ext>
            </a:extLst>
          </a:blip>
          <a:srcRect/>
          <a:stretch/>
        </p:blipFill>
        <p:spPr>
          <a:xfrm>
            <a:off x="303936" y="3474339"/>
            <a:ext cx="6250128" cy="1895356"/>
          </a:xfrm>
          <a:prstGeom prst="rect">
            <a:avLst/>
          </a:prstGeom>
          <a:noFill/>
          <a:ln>
            <a:noFill/>
          </a:ln>
        </p:spPr>
      </p:pic>
      <p:pic>
        <p:nvPicPr>
          <p:cNvPr id="25" name="Immagine" descr="Immagine">
            <a:extLst>
              <a:ext uri="{FF2B5EF4-FFF2-40B4-BE49-F238E27FC236}">
                <a16:creationId xmlns:a16="http://schemas.microsoft.com/office/drawing/2014/main" id="{A13CECB7-59C8-4E94-8A1F-96406E1F577D}"/>
              </a:ext>
            </a:extLst>
          </p:cNvPr>
          <p:cNvPicPr>
            <a:picLocks noChangeAspect="1"/>
          </p:cNvPicPr>
          <p:nvPr userDrawn="1"/>
        </p:nvPicPr>
        <p:blipFill>
          <a:blip r:embed="rId4">
            <a:duotone>
              <a:schemeClr val="bg2">
                <a:shade val="45000"/>
                <a:satMod val="135000"/>
              </a:schemeClr>
              <a:prstClr val="white"/>
            </a:duotone>
          </a:blip>
          <a:stretch>
            <a:fillRect/>
          </a:stretch>
        </p:blipFill>
        <p:spPr>
          <a:xfrm>
            <a:off x="303936" y="8094790"/>
            <a:ext cx="589443" cy="589443"/>
          </a:xfrm>
          <a:prstGeom prst="rect">
            <a:avLst/>
          </a:prstGeom>
          <a:ln w="12700">
            <a:miter lim="400000"/>
            <a:headEnd/>
            <a:tailEnd/>
          </a:ln>
        </p:spPr>
      </p:pic>
      <p:sp>
        <p:nvSpPr>
          <p:cNvPr id="31" name="Google Shape;252;p21">
            <a:extLst>
              <a:ext uri="{FF2B5EF4-FFF2-40B4-BE49-F238E27FC236}">
                <a16:creationId xmlns:a16="http://schemas.microsoft.com/office/drawing/2014/main" id="{D03E1315-4D13-4336-95AF-8DEB57AA8184}"/>
              </a:ext>
            </a:extLst>
          </p:cNvPr>
          <p:cNvSpPr txBox="1">
            <a:spLocks noGrp="1"/>
          </p:cNvSpPr>
          <p:nvPr>
            <p:ph type="body" idx="12"/>
          </p:nvPr>
        </p:nvSpPr>
        <p:spPr>
          <a:xfrm>
            <a:off x="1161835" y="8094790"/>
            <a:ext cx="4012984" cy="586705"/>
          </a:xfrm>
          <a:prstGeom prst="rect">
            <a:avLst/>
          </a:prstGeom>
          <a:noFill/>
          <a:ln>
            <a:noFill/>
          </a:ln>
        </p:spPr>
        <p:txBody>
          <a:bodyPr spcFirstLastPara="1" wrap="square" lIns="91425" tIns="45700" rIns="91425" bIns="45700" anchor="t" anchorCtr="0">
            <a:normAutofit/>
          </a:bodyPr>
          <a:lstStyle>
            <a:lvl1pPr marL="0" lvl="0" indent="0" algn="l">
              <a:lnSpc>
                <a:spcPct val="90000"/>
              </a:lnSpc>
              <a:spcBef>
                <a:spcPts val="0"/>
              </a:spcBef>
              <a:spcAft>
                <a:spcPts val="0"/>
              </a:spcAft>
              <a:buClr>
                <a:schemeClr val="dk1"/>
              </a:buClr>
              <a:buSzPts val="2100"/>
              <a:buNone/>
              <a:defRPr sz="1600">
                <a:solidFill>
                  <a:schemeClr val="bg1"/>
                </a:solidFill>
              </a:defRPr>
            </a:lvl1pPr>
            <a:lvl2pPr marL="829544" lvl="1" indent="-207386" algn="l">
              <a:lnSpc>
                <a:spcPct val="90000"/>
              </a:lnSpc>
              <a:spcBef>
                <a:spcPts val="375"/>
              </a:spcBef>
              <a:spcAft>
                <a:spcPts val="0"/>
              </a:spcAft>
              <a:buClr>
                <a:srgbClr val="8B8B94"/>
              </a:buClr>
              <a:buSzPts val="1653"/>
              <a:buNone/>
              <a:defRPr sz="1500">
                <a:solidFill>
                  <a:srgbClr val="8B8B94"/>
                </a:solidFill>
              </a:defRPr>
            </a:lvl2pPr>
            <a:lvl3pPr marL="1244316" lvl="2" indent="-207386" algn="l">
              <a:lnSpc>
                <a:spcPct val="90000"/>
              </a:lnSpc>
              <a:spcBef>
                <a:spcPts val="375"/>
              </a:spcBef>
              <a:spcAft>
                <a:spcPts val="0"/>
              </a:spcAft>
              <a:buClr>
                <a:srgbClr val="8B8B94"/>
              </a:buClr>
              <a:buSzPts val="1488"/>
              <a:buNone/>
              <a:defRPr sz="1350">
                <a:solidFill>
                  <a:srgbClr val="8B8B94"/>
                </a:solidFill>
              </a:defRPr>
            </a:lvl3pPr>
            <a:lvl4pPr marL="1659087" lvl="3" indent="-207386" algn="l">
              <a:lnSpc>
                <a:spcPct val="90000"/>
              </a:lnSpc>
              <a:spcBef>
                <a:spcPts val="375"/>
              </a:spcBef>
              <a:spcAft>
                <a:spcPts val="0"/>
              </a:spcAft>
              <a:buClr>
                <a:srgbClr val="8B8B94"/>
              </a:buClr>
              <a:buSzPts val="1323"/>
              <a:buNone/>
              <a:defRPr sz="1200">
                <a:solidFill>
                  <a:srgbClr val="8B8B94"/>
                </a:solidFill>
              </a:defRPr>
            </a:lvl4pPr>
            <a:lvl5pPr marL="2073859" lvl="4" indent="-207386" algn="l">
              <a:lnSpc>
                <a:spcPct val="90000"/>
              </a:lnSpc>
              <a:spcBef>
                <a:spcPts val="375"/>
              </a:spcBef>
              <a:spcAft>
                <a:spcPts val="0"/>
              </a:spcAft>
              <a:buClr>
                <a:srgbClr val="8B8B94"/>
              </a:buClr>
              <a:buSzPts val="1323"/>
              <a:buNone/>
              <a:defRPr sz="1200">
                <a:solidFill>
                  <a:srgbClr val="8B8B94"/>
                </a:solidFill>
              </a:defRPr>
            </a:lvl5pPr>
            <a:lvl6pPr marL="2488631" lvl="5" indent="-207386" algn="l">
              <a:lnSpc>
                <a:spcPct val="90000"/>
              </a:lnSpc>
              <a:spcBef>
                <a:spcPts val="375"/>
              </a:spcBef>
              <a:spcAft>
                <a:spcPts val="0"/>
              </a:spcAft>
              <a:buClr>
                <a:srgbClr val="8B8B94"/>
              </a:buClr>
              <a:buSzPts val="1323"/>
              <a:buNone/>
              <a:defRPr sz="1200">
                <a:solidFill>
                  <a:srgbClr val="8B8B94"/>
                </a:solidFill>
              </a:defRPr>
            </a:lvl6pPr>
            <a:lvl7pPr marL="2903403" lvl="6" indent="-207386" algn="l">
              <a:lnSpc>
                <a:spcPct val="90000"/>
              </a:lnSpc>
              <a:spcBef>
                <a:spcPts val="375"/>
              </a:spcBef>
              <a:spcAft>
                <a:spcPts val="0"/>
              </a:spcAft>
              <a:buClr>
                <a:srgbClr val="8B8B94"/>
              </a:buClr>
              <a:buSzPts val="1323"/>
              <a:buNone/>
              <a:defRPr sz="1200">
                <a:solidFill>
                  <a:srgbClr val="8B8B94"/>
                </a:solidFill>
              </a:defRPr>
            </a:lvl7pPr>
            <a:lvl8pPr marL="3318175" lvl="7" indent="-207386" algn="l">
              <a:lnSpc>
                <a:spcPct val="90000"/>
              </a:lnSpc>
              <a:spcBef>
                <a:spcPts val="375"/>
              </a:spcBef>
              <a:spcAft>
                <a:spcPts val="0"/>
              </a:spcAft>
              <a:buClr>
                <a:srgbClr val="8B8B94"/>
              </a:buClr>
              <a:buSzPts val="1323"/>
              <a:buNone/>
              <a:defRPr sz="1200">
                <a:solidFill>
                  <a:srgbClr val="8B8B94"/>
                </a:solidFill>
              </a:defRPr>
            </a:lvl8pPr>
            <a:lvl9pPr marL="3732947" lvl="8" indent="-207386" algn="l">
              <a:lnSpc>
                <a:spcPct val="90000"/>
              </a:lnSpc>
              <a:spcBef>
                <a:spcPts val="375"/>
              </a:spcBef>
              <a:spcAft>
                <a:spcPts val="0"/>
              </a:spcAft>
              <a:buClr>
                <a:srgbClr val="8B8B94"/>
              </a:buClr>
              <a:buSzPts val="1323"/>
              <a:buNone/>
              <a:defRPr sz="1200">
                <a:solidFill>
                  <a:srgbClr val="8B8B94"/>
                </a:solidFill>
              </a:defRPr>
            </a:lvl9pPr>
          </a:lstStyle>
          <a:p>
            <a:pPr lvl="0"/>
            <a:r>
              <a:rPr lang="en-US"/>
              <a:t>Click to edit Master text styles</a:t>
            </a:r>
          </a:p>
        </p:txBody>
      </p:sp>
      <p:pic>
        <p:nvPicPr>
          <p:cNvPr id="12" name="Immagine 3">
            <a:extLst>
              <a:ext uri="{FF2B5EF4-FFF2-40B4-BE49-F238E27FC236}">
                <a16:creationId xmlns:a16="http://schemas.microsoft.com/office/drawing/2014/main" id="{EE2C3A6A-49AF-4471-9687-9C8505E6B288}"/>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7305" y="274636"/>
            <a:ext cx="4777514" cy="781939"/>
          </a:xfrm>
          <a:prstGeom prst="rect">
            <a:avLst/>
          </a:prstGeom>
        </p:spPr>
      </p:pic>
      <p:sp>
        <p:nvSpPr>
          <p:cNvPr id="13" name="Subtitle 2">
            <a:extLst>
              <a:ext uri="{FF2B5EF4-FFF2-40B4-BE49-F238E27FC236}">
                <a16:creationId xmlns:a16="http://schemas.microsoft.com/office/drawing/2014/main" id="{17C9AFF1-6D8C-4CD5-BBE0-B5686365402B}"/>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bg1"/>
                </a:solidFill>
              </a:rPr>
              <a:t>www.tpcleadership.com</a:t>
            </a:r>
          </a:p>
        </p:txBody>
      </p:sp>
    </p:spTree>
    <p:extLst>
      <p:ext uri="{BB962C8B-B14F-4D97-AF65-F5344CB8AC3E}">
        <p14:creationId xmlns:p14="http://schemas.microsoft.com/office/powerpoint/2010/main" val="61847990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S Close 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4576816-6FAE-4890-800E-7D0AE9FA9E4A}"/>
              </a:ext>
            </a:extLst>
          </p:cNvPr>
          <p:cNvSpPr/>
          <p:nvPr userDrawn="1"/>
        </p:nvSpPr>
        <p:spPr>
          <a:xfrm>
            <a:off x="0" y="0"/>
            <a:ext cx="6858000" cy="9906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Slide Number Placeholder 5">
            <a:extLst>
              <a:ext uri="{FF2B5EF4-FFF2-40B4-BE49-F238E27FC236}">
                <a16:creationId xmlns:a16="http://schemas.microsoft.com/office/drawing/2014/main" id="{E925851D-D491-4BFB-9078-873E42054FD9}"/>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solidFill>
                  <a:schemeClr val="bg1"/>
                </a:solidFill>
              </a:rPr>
              <a:pPr/>
              <a:t>‹#›</a:t>
            </a:fld>
            <a:endParaRPr lang="en-GB" dirty="0">
              <a:solidFill>
                <a:schemeClr val="bg1"/>
              </a:solidFill>
            </a:endParaRPr>
          </a:p>
        </p:txBody>
      </p:sp>
      <p:pic>
        <p:nvPicPr>
          <p:cNvPr id="22" name="Google Shape;512;p20">
            <a:extLst>
              <a:ext uri="{FF2B5EF4-FFF2-40B4-BE49-F238E27FC236}">
                <a16:creationId xmlns:a16="http://schemas.microsoft.com/office/drawing/2014/main" id="{7A782D8F-B6DF-46B7-881E-05A56CAA182A}"/>
              </a:ext>
            </a:extLst>
          </p:cNvPr>
          <p:cNvPicPr preferRelativeResize="0"/>
          <p:nvPr userDrawn="1"/>
        </p:nvPicPr>
        <p:blipFill rotWithShape="1">
          <a:blip r:embed="rId2" cstate="email">
            <a:alphaModFix/>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a:ext>
            </a:extLst>
          </a:blip>
          <a:srcRect/>
          <a:stretch/>
        </p:blipFill>
        <p:spPr>
          <a:xfrm>
            <a:off x="303936" y="3474339"/>
            <a:ext cx="6250128" cy="1895356"/>
          </a:xfrm>
          <a:prstGeom prst="rect">
            <a:avLst/>
          </a:prstGeom>
          <a:noFill/>
          <a:ln>
            <a:noFill/>
          </a:ln>
        </p:spPr>
      </p:pic>
      <p:pic>
        <p:nvPicPr>
          <p:cNvPr id="25" name="Immagine" descr="Immagine">
            <a:extLst>
              <a:ext uri="{FF2B5EF4-FFF2-40B4-BE49-F238E27FC236}">
                <a16:creationId xmlns:a16="http://schemas.microsoft.com/office/drawing/2014/main" id="{A13CECB7-59C8-4E94-8A1F-96406E1F577D}"/>
              </a:ext>
            </a:extLst>
          </p:cNvPr>
          <p:cNvPicPr>
            <a:picLocks noChangeAspect="1"/>
          </p:cNvPicPr>
          <p:nvPr userDrawn="1"/>
        </p:nvPicPr>
        <p:blipFill>
          <a:blip r:embed="rId4">
            <a:duotone>
              <a:schemeClr val="bg2">
                <a:shade val="45000"/>
                <a:satMod val="135000"/>
              </a:schemeClr>
              <a:prstClr val="white"/>
            </a:duotone>
          </a:blip>
          <a:stretch>
            <a:fillRect/>
          </a:stretch>
        </p:blipFill>
        <p:spPr>
          <a:xfrm>
            <a:off x="303936" y="8094790"/>
            <a:ext cx="589443" cy="589443"/>
          </a:xfrm>
          <a:prstGeom prst="rect">
            <a:avLst/>
          </a:prstGeom>
          <a:ln w="12700">
            <a:miter lim="400000"/>
            <a:headEnd/>
            <a:tailEnd/>
          </a:ln>
        </p:spPr>
      </p:pic>
      <p:sp>
        <p:nvSpPr>
          <p:cNvPr id="31" name="Google Shape;252;p21">
            <a:extLst>
              <a:ext uri="{FF2B5EF4-FFF2-40B4-BE49-F238E27FC236}">
                <a16:creationId xmlns:a16="http://schemas.microsoft.com/office/drawing/2014/main" id="{D03E1315-4D13-4336-95AF-8DEB57AA8184}"/>
              </a:ext>
            </a:extLst>
          </p:cNvPr>
          <p:cNvSpPr txBox="1">
            <a:spLocks noGrp="1"/>
          </p:cNvSpPr>
          <p:nvPr>
            <p:ph type="body" idx="12"/>
          </p:nvPr>
        </p:nvSpPr>
        <p:spPr>
          <a:xfrm>
            <a:off x="1161835" y="8094790"/>
            <a:ext cx="4012984" cy="586705"/>
          </a:xfrm>
          <a:prstGeom prst="rect">
            <a:avLst/>
          </a:prstGeom>
          <a:noFill/>
          <a:ln>
            <a:noFill/>
          </a:ln>
        </p:spPr>
        <p:txBody>
          <a:bodyPr spcFirstLastPara="1" wrap="square" lIns="91425" tIns="45700" rIns="91425" bIns="45700" anchor="t" anchorCtr="0">
            <a:normAutofit/>
          </a:bodyPr>
          <a:lstStyle>
            <a:lvl1pPr marL="0" lvl="0" indent="0" algn="l">
              <a:lnSpc>
                <a:spcPct val="90000"/>
              </a:lnSpc>
              <a:spcBef>
                <a:spcPts val="0"/>
              </a:spcBef>
              <a:spcAft>
                <a:spcPts val="0"/>
              </a:spcAft>
              <a:buClr>
                <a:schemeClr val="dk1"/>
              </a:buClr>
              <a:buSzPts val="2100"/>
              <a:buNone/>
              <a:defRPr sz="1600">
                <a:solidFill>
                  <a:schemeClr val="bg1"/>
                </a:solidFill>
              </a:defRPr>
            </a:lvl1pPr>
            <a:lvl2pPr marL="829544" lvl="1" indent="-207386" algn="l">
              <a:lnSpc>
                <a:spcPct val="90000"/>
              </a:lnSpc>
              <a:spcBef>
                <a:spcPts val="375"/>
              </a:spcBef>
              <a:spcAft>
                <a:spcPts val="0"/>
              </a:spcAft>
              <a:buClr>
                <a:srgbClr val="8B8B94"/>
              </a:buClr>
              <a:buSzPts val="1653"/>
              <a:buNone/>
              <a:defRPr sz="1500">
                <a:solidFill>
                  <a:srgbClr val="8B8B94"/>
                </a:solidFill>
              </a:defRPr>
            </a:lvl2pPr>
            <a:lvl3pPr marL="1244316" lvl="2" indent="-207386" algn="l">
              <a:lnSpc>
                <a:spcPct val="90000"/>
              </a:lnSpc>
              <a:spcBef>
                <a:spcPts val="375"/>
              </a:spcBef>
              <a:spcAft>
                <a:spcPts val="0"/>
              </a:spcAft>
              <a:buClr>
                <a:srgbClr val="8B8B94"/>
              </a:buClr>
              <a:buSzPts val="1488"/>
              <a:buNone/>
              <a:defRPr sz="1350">
                <a:solidFill>
                  <a:srgbClr val="8B8B94"/>
                </a:solidFill>
              </a:defRPr>
            </a:lvl3pPr>
            <a:lvl4pPr marL="1659087" lvl="3" indent="-207386" algn="l">
              <a:lnSpc>
                <a:spcPct val="90000"/>
              </a:lnSpc>
              <a:spcBef>
                <a:spcPts val="375"/>
              </a:spcBef>
              <a:spcAft>
                <a:spcPts val="0"/>
              </a:spcAft>
              <a:buClr>
                <a:srgbClr val="8B8B94"/>
              </a:buClr>
              <a:buSzPts val="1323"/>
              <a:buNone/>
              <a:defRPr sz="1200">
                <a:solidFill>
                  <a:srgbClr val="8B8B94"/>
                </a:solidFill>
              </a:defRPr>
            </a:lvl4pPr>
            <a:lvl5pPr marL="2073859" lvl="4" indent="-207386" algn="l">
              <a:lnSpc>
                <a:spcPct val="90000"/>
              </a:lnSpc>
              <a:spcBef>
                <a:spcPts val="375"/>
              </a:spcBef>
              <a:spcAft>
                <a:spcPts val="0"/>
              </a:spcAft>
              <a:buClr>
                <a:srgbClr val="8B8B94"/>
              </a:buClr>
              <a:buSzPts val="1323"/>
              <a:buNone/>
              <a:defRPr sz="1200">
                <a:solidFill>
                  <a:srgbClr val="8B8B94"/>
                </a:solidFill>
              </a:defRPr>
            </a:lvl5pPr>
            <a:lvl6pPr marL="2488631" lvl="5" indent="-207386" algn="l">
              <a:lnSpc>
                <a:spcPct val="90000"/>
              </a:lnSpc>
              <a:spcBef>
                <a:spcPts val="375"/>
              </a:spcBef>
              <a:spcAft>
                <a:spcPts val="0"/>
              </a:spcAft>
              <a:buClr>
                <a:srgbClr val="8B8B94"/>
              </a:buClr>
              <a:buSzPts val="1323"/>
              <a:buNone/>
              <a:defRPr sz="1200">
                <a:solidFill>
                  <a:srgbClr val="8B8B94"/>
                </a:solidFill>
              </a:defRPr>
            </a:lvl6pPr>
            <a:lvl7pPr marL="2903403" lvl="6" indent="-207386" algn="l">
              <a:lnSpc>
                <a:spcPct val="90000"/>
              </a:lnSpc>
              <a:spcBef>
                <a:spcPts val="375"/>
              </a:spcBef>
              <a:spcAft>
                <a:spcPts val="0"/>
              </a:spcAft>
              <a:buClr>
                <a:srgbClr val="8B8B94"/>
              </a:buClr>
              <a:buSzPts val="1323"/>
              <a:buNone/>
              <a:defRPr sz="1200">
                <a:solidFill>
                  <a:srgbClr val="8B8B94"/>
                </a:solidFill>
              </a:defRPr>
            </a:lvl7pPr>
            <a:lvl8pPr marL="3318175" lvl="7" indent="-207386" algn="l">
              <a:lnSpc>
                <a:spcPct val="90000"/>
              </a:lnSpc>
              <a:spcBef>
                <a:spcPts val="375"/>
              </a:spcBef>
              <a:spcAft>
                <a:spcPts val="0"/>
              </a:spcAft>
              <a:buClr>
                <a:srgbClr val="8B8B94"/>
              </a:buClr>
              <a:buSzPts val="1323"/>
              <a:buNone/>
              <a:defRPr sz="1200">
                <a:solidFill>
                  <a:srgbClr val="8B8B94"/>
                </a:solidFill>
              </a:defRPr>
            </a:lvl8pPr>
            <a:lvl9pPr marL="3732947" lvl="8" indent="-207386" algn="l">
              <a:lnSpc>
                <a:spcPct val="90000"/>
              </a:lnSpc>
              <a:spcBef>
                <a:spcPts val="375"/>
              </a:spcBef>
              <a:spcAft>
                <a:spcPts val="0"/>
              </a:spcAft>
              <a:buClr>
                <a:srgbClr val="8B8B94"/>
              </a:buClr>
              <a:buSzPts val="1323"/>
              <a:buNone/>
              <a:defRPr sz="1200">
                <a:solidFill>
                  <a:srgbClr val="8B8B94"/>
                </a:solidFill>
              </a:defRPr>
            </a:lvl9pPr>
          </a:lstStyle>
          <a:p>
            <a:pPr lvl="0"/>
            <a:r>
              <a:rPr lang="en-US"/>
              <a:t>Click to edit Master text styles</a:t>
            </a:r>
          </a:p>
        </p:txBody>
      </p:sp>
      <p:pic>
        <p:nvPicPr>
          <p:cNvPr id="12" name="Immagine 3">
            <a:extLst>
              <a:ext uri="{FF2B5EF4-FFF2-40B4-BE49-F238E27FC236}">
                <a16:creationId xmlns:a16="http://schemas.microsoft.com/office/drawing/2014/main" id="{8263CED1-B869-4A9E-88DB-2D65C6089ACD}"/>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7305" y="274636"/>
            <a:ext cx="4777514" cy="781939"/>
          </a:xfrm>
          <a:prstGeom prst="rect">
            <a:avLst/>
          </a:prstGeom>
        </p:spPr>
      </p:pic>
      <p:sp>
        <p:nvSpPr>
          <p:cNvPr id="13" name="Subtitle 2">
            <a:extLst>
              <a:ext uri="{FF2B5EF4-FFF2-40B4-BE49-F238E27FC236}">
                <a16:creationId xmlns:a16="http://schemas.microsoft.com/office/drawing/2014/main" id="{C6D954A8-F017-4936-BBA1-5107383A7984}"/>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bg1"/>
                </a:solidFill>
              </a:rPr>
              <a:t>www.tpcleadership.com</a:t>
            </a:r>
          </a:p>
        </p:txBody>
      </p:sp>
    </p:spTree>
    <p:extLst>
      <p:ext uri="{BB962C8B-B14F-4D97-AF65-F5344CB8AC3E}">
        <p14:creationId xmlns:p14="http://schemas.microsoft.com/office/powerpoint/2010/main" val="13484836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S Close light 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F5726FB-D50F-4314-985D-6895129F1219}"/>
              </a:ext>
            </a:extLst>
          </p:cNvPr>
          <p:cNvSpPr/>
          <p:nvPr userDrawn="1"/>
        </p:nvSpPr>
        <p:spPr>
          <a:xfrm>
            <a:off x="0" y="0"/>
            <a:ext cx="6858000" cy="9906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9" name="Slide Number Placeholder 5">
            <a:extLst>
              <a:ext uri="{FF2B5EF4-FFF2-40B4-BE49-F238E27FC236}">
                <a16:creationId xmlns:a16="http://schemas.microsoft.com/office/drawing/2014/main" id="{E925851D-D491-4BFB-9078-873E42054FD9}"/>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solidFill>
                  <a:schemeClr val="tx1"/>
                </a:solidFill>
              </a:rPr>
              <a:pPr/>
              <a:t>‹#›</a:t>
            </a:fld>
            <a:endParaRPr lang="en-GB" dirty="0">
              <a:solidFill>
                <a:schemeClr val="tx1"/>
              </a:solidFill>
            </a:endParaRPr>
          </a:p>
        </p:txBody>
      </p:sp>
      <p:pic>
        <p:nvPicPr>
          <p:cNvPr id="22" name="Google Shape;512;p20">
            <a:extLst>
              <a:ext uri="{FF2B5EF4-FFF2-40B4-BE49-F238E27FC236}">
                <a16:creationId xmlns:a16="http://schemas.microsoft.com/office/drawing/2014/main" id="{7A782D8F-B6DF-46B7-881E-05A56CAA182A}"/>
              </a:ext>
            </a:extLst>
          </p:cNvPr>
          <p:cNvPicPr preferRelativeResize="0"/>
          <p:nvPr userDrawn="1"/>
        </p:nvPicPr>
        <p:blipFill rotWithShape="1">
          <a:blip r:embed="rId2" cstate="email">
            <a:alphaModFix/>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a:stretch/>
        </p:blipFill>
        <p:spPr>
          <a:xfrm>
            <a:off x="303936" y="3474339"/>
            <a:ext cx="6250128" cy="1895356"/>
          </a:xfrm>
          <a:prstGeom prst="rect">
            <a:avLst/>
          </a:prstGeom>
          <a:noFill/>
          <a:ln>
            <a:noFill/>
          </a:ln>
        </p:spPr>
      </p:pic>
      <p:pic>
        <p:nvPicPr>
          <p:cNvPr id="25" name="Immagine" descr="Immagine">
            <a:extLst>
              <a:ext uri="{FF2B5EF4-FFF2-40B4-BE49-F238E27FC236}">
                <a16:creationId xmlns:a16="http://schemas.microsoft.com/office/drawing/2014/main" id="{A13CECB7-59C8-4E94-8A1F-96406E1F577D}"/>
              </a:ext>
            </a:extLst>
          </p:cNvPr>
          <p:cNvPicPr>
            <a:picLocks noChangeAspect="1"/>
          </p:cNvPicPr>
          <p:nvPr userDrawn="1"/>
        </p:nvPicPr>
        <p:blipFill>
          <a:blip r:embed="rId4"/>
          <a:stretch>
            <a:fillRect/>
          </a:stretch>
        </p:blipFill>
        <p:spPr>
          <a:xfrm>
            <a:off x="303936" y="8094790"/>
            <a:ext cx="589443" cy="589443"/>
          </a:xfrm>
          <a:prstGeom prst="rect">
            <a:avLst/>
          </a:prstGeom>
          <a:ln w="12700">
            <a:miter lim="400000"/>
            <a:headEnd/>
            <a:tailEnd/>
          </a:ln>
        </p:spPr>
      </p:pic>
      <p:sp>
        <p:nvSpPr>
          <p:cNvPr id="31" name="Google Shape;252;p21">
            <a:extLst>
              <a:ext uri="{FF2B5EF4-FFF2-40B4-BE49-F238E27FC236}">
                <a16:creationId xmlns:a16="http://schemas.microsoft.com/office/drawing/2014/main" id="{D03E1315-4D13-4336-95AF-8DEB57AA8184}"/>
              </a:ext>
            </a:extLst>
          </p:cNvPr>
          <p:cNvSpPr txBox="1">
            <a:spLocks noGrp="1"/>
          </p:cNvSpPr>
          <p:nvPr>
            <p:ph type="body" idx="12"/>
          </p:nvPr>
        </p:nvSpPr>
        <p:spPr>
          <a:xfrm>
            <a:off x="1161835" y="8094790"/>
            <a:ext cx="4012984" cy="586705"/>
          </a:xfrm>
          <a:prstGeom prst="rect">
            <a:avLst/>
          </a:prstGeom>
          <a:noFill/>
          <a:ln>
            <a:noFill/>
          </a:ln>
        </p:spPr>
        <p:txBody>
          <a:bodyPr spcFirstLastPara="1" wrap="square" lIns="91425" tIns="45700" rIns="91425" bIns="45700" anchor="t" anchorCtr="0">
            <a:normAutofit/>
          </a:bodyPr>
          <a:lstStyle>
            <a:lvl1pPr marL="0" lvl="0" indent="0" algn="l">
              <a:lnSpc>
                <a:spcPct val="90000"/>
              </a:lnSpc>
              <a:spcBef>
                <a:spcPts val="0"/>
              </a:spcBef>
              <a:spcAft>
                <a:spcPts val="0"/>
              </a:spcAft>
              <a:buClr>
                <a:schemeClr val="dk1"/>
              </a:buClr>
              <a:buSzPts val="2100"/>
              <a:buNone/>
              <a:defRPr sz="1600">
                <a:solidFill>
                  <a:schemeClr val="dk1"/>
                </a:solidFill>
              </a:defRPr>
            </a:lvl1pPr>
            <a:lvl2pPr marL="829544" lvl="1" indent="-207386" algn="l">
              <a:lnSpc>
                <a:spcPct val="90000"/>
              </a:lnSpc>
              <a:spcBef>
                <a:spcPts val="375"/>
              </a:spcBef>
              <a:spcAft>
                <a:spcPts val="0"/>
              </a:spcAft>
              <a:buClr>
                <a:srgbClr val="8B8B94"/>
              </a:buClr>
              <a:buSzPts val="1653"/>
              <a:buNone/>
              <a:defRPr sz="1500">
                <a:solidFill>
                  <a:srgbClr val="8B8B94"/>
                </a:solidFill>
              </a:defRPr>
            </a:lvl2pPr>
            <a:lvl3pPr marL="1244316" lvl="2" indent="-207386" algn="l">
              <a:lnSpc>
                <a:spcPct val="90000"/>
              </a:lnSpc>
              <a:spcBef>
                <a:spcPts val="375"/>
              </a:spcBef>
              <a:spcAft>
                <a:spcPts val="0"/>
              </a:spcAft>
              <a:buClr>
                <a:srgbClr val="8B8B94"/>
              </a:buClr>
              <a:buSzPts val="1488"/>
              <a:buNone/>
              <a:defRPr sz="1350">
                <a:solidFill>
                  <a:srgbClr val="8B8B94"/>
                </a:solidFill>
              </a:defRPr>
            </a:lvl3pPr>
            <a:lvl4pPr marL="1659087" lvl="3" indent="-207386" algn="l">
              <a:lnSpc>
                <a:spcPct val="90000"/>
              </a:lnSpc>
              <a:spcBef>
                <a:spcPts val="375"/>
              </a:spcBef>
              <a:spcAft>
                <a:spcPts val="0"/>
              </a:spcAft>
              <a:buClr>
                <a:srgbClr val="8B8B94"/>
              </a:buClr>
              <a:buSzPts val="1323"/>
              <a:buNone/>
              <a:defRPr sz="1200">
                <a:solidFill>
                  <a:srgbClr val="8B8B94"/>
                </a:solidFill>
              </a:defRPr>
            </a:lvl4pPr>
            <a:lvl5pPr marL="2073859" lvl="4" indent="-207386" algn="l">
              <a:lnSpc>
                <a:spcPct val="90000"/>
              </a:lnSpc>
              <a:spcBef>
                <a:spcPts val="375"/>
              </a:spcBef>
              <a:spcAft>
                <a:spcPts val="0"/>
              </a:spcAft>
              <a:buClr>
                <a:srgbClr val="8B8B94"/>
              </a:buClr>
              <a:buSzPts val="1323"/>
              <a:buNone/>
              <a:defRPr sz="1200">
                <a:solidFill>
                  <a:srgbClr val="8B8B94"/>
                </a:solidFill>
              </a:defRPr>
            </a:lvl5pPr>
            <a:lvl6pPr marL="2488631" lvl="5" indent="-207386" algn="l">
              <a:lnSpc>
                <a:spcPct val="90000"/>
              </a:lnSpc>
              <a:spcBef>
                <a:spcPts val="375"/>
              </a:spcBef>
              <a:spcAft>
                <a:spcPts val="0"/>
              </a:spcAft>
              <a:buClr>
                <a:srgbClr val="8B8B94"/>
              </a:buClr>
              <a:buSzPts val="1323"/>
              <a:buNone/>
              <a:defRPr sz="1200">
                <a:solidFill>
                  <a:srgbClr val="8B8B94"/>
                </a:solidFill>
              </a:defRPr>
            </a:lvl6pPr>
            <a:lvl7pPr marL="2903403" lvl="6" indent="-207386" algn="l">
              <a:lnSpc>
                <a:spcPct val="90000"/>
              </a:lnSpc>
              <a:spcBef>
                <a:spcPts val="375"/>
              </a:spcBef>
              <a:spcAft>
                <a:spcPts val="0"/>
              </a:spcAft>
              <a:buClr>
                <a:srgbClr val="8B8B94"/>
              </a:buClr>
              <a:buSzPts val="1323"/>
              <a:buNone/>
              <a:defRPr sz="1200">
                <a:solidFill>
                  <a:srgbClr val="8B8B94"/>
                </a:solidFill>
              </a:defRPr>
            </a:lvl7pPr>
            <a:lvl8pPr marL="3318175" lvl="7" indent="-207386" algn="l">
              <a:lnSpc>
                <a:spcPct val="90000"/>
              </a:lnSpc>
              <a:spcBef>
                <a:spcPts val="375"/>
              </a:spcBef>
              <a:spcAft>
                <a:spcPts val="0"/>
              </a:spcAft>
              <a:buClr>
                <a:srgbClr val="8B8B94"/>
              </a:buClr>
              <a:buSzPts val="1323"/>
              <a:buNone/>
              <a:defRPr sz="1200">
                <a:solidFill>
                  <a:srgbClr val="8B8B94"/>
                </a:solidFill>
              </a:defRPr>
            </a:lvl8pPr>
            <a:lvl9pPr marL="3732947" lvl="8" indent="-207386" algn="l">
              <a:lnSpc>
                <a:spcPct val="90000"/>
              </a:lnSpc>
              <a:spcBef>
                <a:spcPts val="375"/>
              </a:spcBef>
              <a:spcAft>
                <a:spcPts val="0"/>
              </a:spcAft>
              <a:buClr>
                <a:srgbClr val="8B8B94"/>
              </a:buClr>
              <a:buSzPts val="1323"/>
              <a:buNone/>
              <a:defRPr sz="1200">
                <a:solidFill>
                  <a:srgbClr val="8B8B94"/>
                </a:solidFill>
              </a:defRPr>
            </a:lvl9pPr>
          </a:lstStyle>
          <a:p>
            <a:pPr lvl="0"/>
            <a:r>
              <a:rPr lang="en-US"/>
              <a:t>Click to edit Master text styles</a:t>
            </a:r>
          </a:p>
        </p:txBody>
      </p:sp>
      <p:pic>
        <p:nvPicPr>
          <p:cNvPr id="12" name="Immagine 3">
            <a:extLst>
              <a:ext uri="{FF2B5EF4-FFF2-40B4-BE49-F238E27FC236}">
                <a16:creationId xmlns:a16="http://schemas.microsoft.com/office/drawing/2014/main" id="{A9D849F7-BC49-4135-B771-0F5D642BB27D}"/>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7305" y="274636"/>
            <a:ext cx="4777514" cy="781939"/>
          </a:xfrm>
          <a:prstGeom prst="rect">
            <a:avLst/>
          </a:prstGeom>
        </p:spPr>
      </p:pic>
      <p:sp>
        <p:nvSpPr>
          <p:cNvPr id="13" name="Subtitle 2">
            <a:extLst>
              <a:ext uri="{FF2B5EF4-FFF2-40B4-BE49-F238E27FC236}">
                <a16:creationId xmlns:a16="http://schemas.microsoft.com/office/drawing/2014/main" id="{3FC932B1-EFBA-45F1-B6DD-5CDC0F418538}"/>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tx1"/>
                </a:solidFill>
              </a:rPr>
              <a:t>www.tpcleadership.com</a:t>
            </a:r>
          </a:p>
        </p:txBody>
      </p:sp>
    </p:spTree>
    <p:extLst>
      <p:ext uri="{BB962C8B-B14F-4D97-AF65-F5344CB8AC3E}">
        <p14:creationId xmlns:p14="http://schemas.microsoft.com/office/powerpoint/2010/main" val="112849615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dirty="0"/>
              <a:t>Click to edit Master title style</a:t>
            </a:r>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02459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722478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4050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2323376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Page blu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3F1A65-8E15-4551-ADBB-FA640FD68AF4}"/>
              </a:ext>
            </a:extLst>
          </p:cNvPr>
          <p:cNvSpPr/>
          <p:nvPr userDrawn="1"/>
        </p:nvSpPr>
        <p:spPr>
          <a:xfrm>
            <a:off x="0" y="6531"/>
            <a:ext cx="6858000" cy="653941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latin typeface="+mj-lt"/>
            </a:endParaRPr>
          </a:p>
        </p:txBody>
      </p:sp>
      <p:sp>
        <p:nvSpPr>
          <p:cNvPr id="2" name="Title 1"/>
          <p:cNvSpPr>
            <a:spLocks noGrp="1"/>
          </p:cNvSpPr>
          <p:nvPr>
            <p:ph type="ctrTitle"/>
          </p:nvPr>
        </p:nvSpPr>
        <p:spPr>
          <a:xfrm>
            <a:off x="514350" y="1929258"/>
            <a:ext cx="5829300" cy="1755247"/>
          </a:xfrm>
        </p:spPr>
        <p:txBody>
          <a:bodyPr anchor="t" anchorCtr="0">
            <a:noAutofit/>
          </a:bodyPr>
          <a:lstStyle>
            <a:lvl1pPr algn="ctr">
              <a:lnSpc>
                <a:spcPct val="100000"/>
              </a:lnSpc>
              <a:defRPr sz="3600">
                <a:solidFill>
                  <a:schemeClr val="bg1"/>
                </a:solidFill>
                <a:latin typeface="+mj-lt"/>
              </a:defRPr>
            </a:lvl1pPr>
          </a:lstStyle>
          <a:p>
            <a:r>
              <a:rPr lang="en-US" dirty="0"/>
              <a:t>Click to edit Master title style</a:t>
            </a:r>
          </a:p>
        </p:txBody>
      </p:sp>
      <p:sp>
        <p:nvSpPr>
          <p:cNvPr id="3" name="Subtitle 2"/>
          <p:cNvSpPr>
            <a:spLocks noGrp="1"/>
          </p:cNvSpPr>
          <p:nvPr>
            <p:ph type="subTitle" idx="1"/>
          </p:nvPr>
        </p:nvSpPr>
        <p:spPr>
          <a:xfrm>
            <a:off x="857250" y="3956403"/>
            <a:ext cx="5143500" cy="1012119"/>
          </a:xfrm>
        </p:spPr>
        <p:txBody>
          <a:bodyPr/>
          <a:lstStyle>
            <a:lvl1pPr marL="0" indent="0" algn="ctr">
              <a:lnSpc>
                <a:spcPct val="100000"/>
              </a:lnSpc>
              <a:buNone/>
              <a:defRPr sz="2400">
                <a:solidFill>
                  <a:schemeClr val="bg1"/>
                </a:soli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pic>
        <p:nvPicPr>
          <p:cNvPr id="7" name="Immagine 3">
            <a:extLst>
              <a:ext uri="{FF2B5EF4-FFF2-40B4-BE49-F238E27FC236}">
                <a16:creationId xmlns:a16="http://schemas.microsoft.com/office/drawing/2014/main" id="{52E289A0-9754-4A2D-BB8C-FC758929EFF3}"/>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397305" y="274636"/>
            <a:ext cx="4777514" cy="781939"/>
          </a:xfrm>
          <a:prstGeom prst="rect">
            <a:avLst/>
          </a:prstGeom>
        </p:spPr>
      </p:pic>
      <p:sp>
        <p:nvSpPr>
          <p:cNvPr id="9" name="Picture Placeholder 14">
            <a:extLst>
              <a:ext uri="{FF2B5EF4-FFF2-40B4-BE49-F238E27FC236}">
                <a16:creationId xmlns:a16="http://schemas.microsoft.com/office/drawing/2014/main" id="{E4944B5F-624D-4946-ABFA-0E8267FCFF59}"/>
              </a:ext>
            </a:extLst>
          </p:cNvPr>
          <p:cNvSpPr>
            <a:spLocks noGrp="1"/>
          </p:cNvSpPr>
          <p:nvPr>
            <p:ph type="pic" sz="quarter" idx="13"/>
          </p:nvPr>
        </p:nvSpPr>
        <p:spPr>
          <a:xfrm>
            <a:off x="0" y="6545942"/>
            <a:ext cx="6858000" cy="3360057"/>
          </a:xfrm>
        </p:spPr>
        <p:txBody>
          <a:bodyPr/>
          <a:lstStyle>
            <a:lvl1pPr>
              <a:buNone/>
              <a:defRPr/>
            </a:lvl1pPr>
          </a:lstStyle>
          <a:p>
            <a:r>
              <a:rPr lang="en-US"/>
              <a:t>Click icon to add picture</a:t>
            </a:r>
            <a:endParaRPr lang="en-GB" dirty="0"/>
          </a:p>
        </p:txBody>
      </p:sp>
    </p:spTree>
    <p:extLst>
      <p:ext uri="{BB962C8B-B14F-4D97-AF65-F5344CB8AC3E}">
        <p14:creationId xmlns:p14="http://schemas.microsoft.com/office/powerpoint/2010/main" val="1760627577"/>
      </p:ext>
    </p:extLst>
  </p:cSld>
  <p:clrMapOvr>
    <a:masterClrMapping/>
  </p:clrMapOvr>
  <p:extLst>
    <p:ext uri="{DCECCB84-F9BA-43D5-87BE-67443E8EF086}">
      <p15:sldGuideLst xmlns:p15="http://schemas.microsoft.com/office/powerpoint/2012/main">
        <p15:guide id="1" orient="horz" pos="1215"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2047658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4885020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4779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age light blu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3F1A65-8E15-4551-ADBB-FA640FD68AF4}"/>
              </a:ext>
            </a:extLst>
          </p:cNvPr>
          <p:cNvSpPr/>
          <p:nvPr userDrawn="1"/>
        </p:nvSpPr>
        <p:spPr>
          <a:xfrm>
            <a:off x="0" y="6531"/>
            <a:ext cx="6858000" cy="653941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latin typeface="+mj-lt"/>
            </a:endParaRPr>
          </a:p>
        </p:txBody>
      </p:sp>
      <p:sp>
        <p:nvSpPr>
          <p:cNvPr id="2" name="Title 1"/>
          <p:cNvSpPr>
            <a:spLocks noGrp="1"/>
          </p:cNvSpPr>
          <p:nvPr>
            <p:ph type="ctrTitle"/>
          </p:nvPr>
        </p:nvSpPr>
        <p:spPr>
          <a:xfrm>
            <a:off x="514350" y="1929258"/>
            <a:ext cx="5829300" cy="1755247"/>
          </a:xfrm>
        </p:spPr>
        <p:txBody>
          <a:bodyPr anchor="t" anchorCtr="0">
            <a:noAutofit/>
          </a:bodyPr>
          <a:lstStyle>
            <a:lvl1pPr algn="ctr">
              <a:lnSpc>
                <a:spcPct val="100000"/>
              </a:lnSpc>
              <a:defRPr sz="3600">
                <a:solidFill>
                  <a:schemeClr val="bg1"/>
                </a:solidFill>
                <a:latin typeface="+mj-lt"/>
              </a:defRPr>
            </a:lvl1pPr>
          </a:lstStyle>
          <a:p>
            <a:r>
              <a:rPr lang="en-US" dirty="0"/>
              <a:t>Click to edit Master title style</a:t>
            </a:r>
          </a:p>
        </p:txBody>
      </p:sp>
      <p:sp>
        <p:nvSpPr>
          <p:cNvPr id="3" name="Subtitle 2"/>
          <p:cNvSpPr>
            <a:spLocks noGrp="1"/>
          </p:cNvSpPr>
          <p:nvPr>
            <p:ph type="subTitle" idx="1"/>
          </p:nvPr>
        </p:nvSpPr>
        <p:spPr>
          <a:xfrm>
            <a:off x="857250" y="3956403"/>
            <a:ext cx="5143500" cy="1012119"/>
          </a:xfrm>
        </p:spPr>
        <p:txBody>
          <a:bodyPr/>
          <a:lstStyle>
            <a:lvl1pPr marL="0" indent="0" algn="ctr">
              <a:lnSpc>
                <a:spcPct val="100000"/>
              </a:lnSpc>
              <a:buNone/>
              <a:defRPr sz="2400">
                <a:solidFill>
                  <a:schemeClr val="bg1"/>
                </a:soli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15" name="Picture Placeholder 14">
            <a:extLst>
              <a:ext uri="{FF2B5EF4-FFF2-40B4-BE49-F238E27FC236}">
                <a16:creationId xmlns:a16="http://schemas.microsoft.com/office/drawing/2014/main" id="{3B4A208B-20D3-4A2C-8E69-F2E20BB58A6F}"/>
              </a:ext>
            </a:extLst>
          </p:cNvPr>
          <p:cNvSpPr>
            <a:spLocks noGrp="1"/>
          </p:cNvSpPr>
          <p:nvPr>
            <p:ph type="pic" sz="quarter" idx="13"/>
          </p:nvPr>
        </p:nvSpPr>
        <p:spPr>
          <a:xfrm>
            <a:off x="0" y="6545942"/>
            <a:ext cx="6858000" cy="3360057"/>
          </a:xfrm>
        </p:spPr>
        <p:txBody>
          <a:bodyPr/>
          <a:lstStyle>
            <a:lvl1pPr>
              <a:buNone/>
              <a:defRPr/>
            </a:lvl1pPr>
          </a:lstStyle>
          <a:p>
            <a:r>
              <a:rPr lang="en-US"/>
              <a:t>Click icon to add picture</a:t>
            </a:r>
            <a:endParaRPr lang="en-GB" dirty="0"/>
          </a:p>
        </p:txBody>
      </p:sp>
      <p:pic>
        <p:nvPicPr>
          <p:cNvPr id="9" name="Immagine 3">
            <a:extLst>
              <a:ext uri="{FF2B5EF4-FFF2-40B4-BE49-F238E27FC236}">
                <a16:creationId xmlns:a16="http://schemas.microsoft.com/office/drawing/2014/main" id="{288FB71A-1D40-4351-997B-B1DC0FAA7F58}"/>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397305" y="274636"/>
            <a:ext cx="4777514" cy="781939"/>
          </a:xfrm>
          <a:prstGeom prst="rect">
            <a:avLst/>
          </a:prstGeom>
        </p:spPr>
      </p:pic>
    </p:spTree>
    <p:extLst>
      <p:ext uri="{BB962C8B-B14F-4D97-AF65-F5344CB8AC3E}">
        <p14:creationId xmlns:p14="http://schemas.microsoft.com/office/powerpoint/2010/main" val="2639077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RS Sub heading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1487" y="3063762"/>
            <a:ext cx="5915025" cy="913344"/>
          </a:xfrm>
        </p:spPr>
        <p:txBody>
          <a:bodyPr wrap="square" tIns="0" anchor="t" anchorCtr="0"/>
          <a:lstStyle>
            <a:lvl1pPr algn="l">
              <a:defRPr sz="3600"/>
            </a:lvl1pPr>
          </a:lstStyle>
          <a:p>
            <a:r>
              <a:rPr lang="en-US" dirty="0"/>
              <a:t>Click to add title</a:t>
            </a:r>
          </a:p>
        </p:txBody>
      </p:sp>
      <p:sp>
        <p:nvSpPr>
          <p:cNvPr id="3" name="Content Placeholder 2"/>
          <p:cNvSpPr>
            <a:spLocks noGrp="1"/>
          </p:cNvSpPr>
          <p:nvPr>
            <p:ph idx="1" hasCustomPrompt="1"/>
          </p:nvPr>
        </p:nvSpPr>
        <p:spPr>
          <a:xfrm>
            <a:off x="2782111" y="4329928"/>
            <a:ext cx="3604401" cy="3635199"/>
          </a:xfrm>
        </p:spPr>
        <p:txBody>
          <a:bodyPr wrap="square" lIns="72000" tIns="0" anchor="t" anchorCtr="0"/>
          <a:lstStyle>
            <a:lvl1pPr algn="l">
              <a:buNone/>
              <a:defRPr/>
            </a:lvl1pPr>
          </a:lstStyle>
          <a:p>
            <a:pPr lvl="0"/>
            <a:r>
              <a:rPr lang="en-US" dirty="0"/>
              <a:t>Click to add more text, image or icon</a:t>
            </a:r>
          </a:p>
        </p:txBody>
      </p:sp>
      <p:sp>
        <p:nvSpPr>
          <p:cNvPr id="14" name="Subtitle 2">
            <a:extLst>
              <a:ext uri="{FF2B5EF4-FFF2-40B4-BE49-F238E27FC236}">
                <a16:creationId xmlns:a16="http://schemas.microsoft.com/office/drawing/2014/main" id="{4675549C-13D8-48B0-903B-9B3FAB611870}"/>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pic>
        <p:nvPicPr>
          <p:cNvPr id="17" name="Immagine 11">
            <a:extLst>
              <a:ext uri="{FF2B5EF4-FFF2-40B4-BE49-F238E27FC236}">
                <a16:creationId xmlns:a16="http://schemas.microsoft.com/office/drawing/2014/main" id="{B0E57D9C-F3C6-45B4-BA20-F9C9550427E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8391" y="4329928"/>
            <a:ext cx="1450378" cy="1747629"/>
          </a:xfrm>
          <a:prstGeom prst="rect">
            <a:avLst/>
          </a:prstGeom>
        </p:spPr>
      </p:pic>
      <p:pic>
        <p:nvPicPr>
          <p:cNvPr id="21" name="Immagine 10">
            <a:extLst>
              <a:ext uri="{FF2B5EF4-FFF2-40B4-BE49-F238E27FC236}">
                <a16:creationId xmlns:a16="http://schemas.microsoft.com/office/drawing/2014/main" id="{51C3528C-CA9C-4760-B86D-2E51193AD6B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23" name="Slide Number Placeholder 5">
            <a:extLst>
              <a:ext uri="{FF2B5EF4-FFF2-40B4-BE49-F238E27FC236}">
                <a16:creationId xmlns:a16="http://schemas.microsoft.com/office/drawing/2014/main" id="{A7C635C6-966D-4F00-87F7-99C77CADA8F4}"/>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Tree>
    <p:extLst>
      <p:ext uri="{BB962C8B-B14F-4D97-AF65-F5344CB8AC3E}">
        <p14:creationId xmlns:p14="http://schemas.microsoft.com/office/powerpoint/2010/main" val="2641996362"/>
      </p:ext>
    </p:extLst>
  </p:cSld>
  <p:clrMapOvr>
    <a:masterClrMapping/>
  </p:clrMapOvr>
  <p:extLst>
    <p:ext uri="{DCECCB84-F9BA-43D5-87BE-67443E8EF086}">
      <p15:sldGuideLst xmlns:p15="http://schemas.microsoft.com/office/powerpoint/2012/main">
        <p15:guide id="1" orient="horz" pos="5955" userDrawn="1">
          <p15:clr>
            <a:srgbClr val="FBAE40"/>
          </p15:clr>
        </p15:guide>
        <p15:guide id="2" pos="300" userDrawn="1">
          <p15:clr>
            <a:srgbClr val="FBAE40"/>
          </p15:clr>
        </p15:guide>
        <p15:guide id="3" orient="horz" pos="191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S Sub heading Banner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1487" y="4207844"/>
            <a:ext cx="5915025" cy="913344"/>
          </a:xfrm>
        </p:spPr>
        <p:txBody>
          <a:bodyPr wrap="square" tIns="0" anchor="t" anchorCtr="0"/>
          <a:lstStyle>
            <a:lvl1pPr algn="l">
              <a:defRPr sz="3600"/>
            </a:lvl1pPr>
          </a:lstStyle>
          <a:p>
            <a:r>
              <a:rPr lang="en-US" dirty="0"/>
              <a:t>Click to add title</a:t>
            </a:r>
          </a:p>
        </p:txBody>
      </p:sp>
      <p:sp>
        <p:nvSpPr>
          <p:cNvPr id="3" name="Content Placeholder 2"/>
          <p:cNvSpPr>
            <a:spLocks noGrp="1"/>
          </p:cNvSpPr>
          <p:nvPr>
            <p:ph idx="1" hasCustomPrompt="1"/>
          </p:nvPr>
        </p:nvSpPr>
        <p:spPr>
          <a:xfrm>
            <a:off x="2782111" y="5474010"/>
            <a:ext cx="3604401" cy="3635199"/>
          </a:xfrm>
        </p:spPr>
        <p:txBody>
          <a:bodyPr wrap="square" lIns="72000" tIns="0" anchor="t" anchorCtr="0"/>
          <a:lstStyle>
            <a:lvl1pPr algn="l">
              <a:buNone/>
              <a:defRPr/>
            </a:lvl1pPr>
          </a:lstStyle>
          <a:p>
            <a:pPr lvl="0"/>
            <a:r>
              <a:rPr lang="en-US" dirty="0"/>
              <a:t>Click to add more text, image or icons</a:t>
            </a:r>
          </a:p>
        </p:txBody>
      </p:sp>
      <p:pic>
        <p:nvPicPr>
          <p:cNvPr id="21" name="Immagine 10">
            <a:extLst>
              <a:ext uri="{FF2B5EF4-FFF2-40B4-BE49-F238E27FC236}">
                <a16:creationId xmlns:a16="http://schemas.microsoft.com/office/drawing/2014/main" id="{51C3528C-CA9C-4760-B86D-2E51193AD6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23" name="Slide Number Placeholder 5">
            <a:extLst>
              <a:ext uri="{FF2B5EF4-FFF2-40B4-BE49-F238E27FC236}">
                <a16:creationId xmlns:a16="http://schemas.microsoft.com/office/drawing/2014/main" id="{A7C635C6-966D-4F00-87F7-99C77CADA8F4}"/>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C7E78DC-F140-4F95-9E0A-692FDD6C9C49}" type="slidenum">
              <a:rPr lang="en-GB" smtClean="0"/>
              <a:pPr/>
              <a:t>‹#›</a:t>
            </a:fld>
            <a:endParaRPr lang="en-GB" dirty="0"/>
          </a:p>
        </p:txBody>
      </p:sp>
      <p:sp>
        <p:nvSpPr>
          <p:cNvPr id="15" name="Picture Placeholder 4">
            <a:extLst>
              <a:ext uri="{FF2B5EF4-FFF2-40B4-BE49-F238E27FC236}">
                <a16:creationId xmlns:a16="http://schemas.microsoft.com/office/drawing/2014/main" id="{84DD93AB-6070-491D-895C-2B96A6AD4F05}"/>
              </a:ext>
            </a:extLst>
          </p:cNvPr>
          <p:cNvSpPr>
            <a:spLocks noGrp="1"/>
          </p:cNvSpPr>
          <p:nvPr>
            <p:ph type="pic" sz="quarter" idx="13"/>
          </p:nvPr>
        </p:nvSpPr>
        <p:spPr>
          <a:xfrm>
            <a:off x="0" y="977900"/>
            <a:ext cx="6858000" cy="3200400"/>
          </a:xfrm>
        </p:spPr>
        <p:txBody>
          <a:bodyPr/>
          <a:lstStyle/>
          <a:p>
            <a:r>
              <a:rPr lang="en-US"/>
              <a:t>Click icon to add picture</a:t>
            </a:r>
            <a:endParaRPr lang="en-GB"/>
          </a:p>
        </p:txBody>
      </p:sp>
      <p:sp>
        <p:nvSpPr>
          <p:cNvPr id="16" name="Subtitle 2">
            <a:extLst>
              <a:ext uri="{FF2B5EF4-FFF2-40B4-BE49-F238E27FC236}">
                <a16:creationId xmlns:a16="http://schemas.microsoft.com/office/drawing/2014/main" id="{B8DFFBFB-C22C-4DBB-9393-FC93442BA2D7}"/>
              </a:ext>
            </a:extLst>
          </p:cNvPr>
          <p:cNvSpPr txBox="1">
            <a:spLocks/>
          </p:cNvSpPr>
          <p:nvPr userDrawn="1"/>
        </p:nvSpPr>
        <p:spPr>
          <a:xfrm>
            <a:off x="471486" y="9248660"/>
            <a:ext cx="296465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121323073"/>
      </p:ext>
    </p:extLst>
  </p:cSld>
  <p:clrMapOvr>
    <a:masterClrMapping/>
  </p:clrMapOvr>
  <p:extLst>
    <p:ext uri="{DCECCB84-F9BA-43D5-87BE-67443E8EF086}">
      <p15:sldGuideLst xmlns:p15="http://schemas.microsoft.com/office/powerpoint/2012/main">
        <p15:guide id="1" orient="horz" pos="5955">
          <p15:clr>
            <a:srgbClr val="FBAE40"/>
          </p15:clr>
        </p15:guide>
        <p15:guide id="2" pos="30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S Sub picture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6250" y="1568450"/>
            <a:ext cx="5910262" cy="2491206"/>
          </a:xfrm>
        </p:spPr>
        <p:txBody>
          <a:bodyPr/>
          <a:lstStyle>
            <a:lvl1pPr algn="l">
              <a:defRPr sz="3600" b="1"/>
            </a:lvl1pPr>
          </a:lstStyle>
          <a:p>
            <a:r>
              <a:rPr lang="en-US" dirty="0"/>
              <a:t>Click to add title</a:t>
            </a:r>
          </a:p>
        </p:txBody>
      </p:sp>
      <p:pic>
        <p:nvPicPr>
          <p:cNvPr id="21" name="Immagine 10">
            <a:extLst>
              <a:ext uri="{FF2B5EF4-FFF2-40B4-BE49-F238E27FC236}">
                <a16:creationId xmlns:a16="http://schemas.microsoft.com/office/drawing/2014/main" id="{51C3528C-CA9C-4760-B86D-2E51193AD6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71" name="Slide Number Placeholder 5">
            <a:extLst>
              <a:ext uri="{FF2B5EF4-FFF2-40B4-BE49-F238E27FC236}">
                <a16:creationId xmlns:a16="http://schemas.microsoft.com/office/drawing/2014/main" id="{013C49FA-0C56-481C-B1AC-D36AFE4F778E}"/>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6C7E78DC-F140-4F95-9E0A-692FDD6C9C49}" type="slidenum">
              <a:rPr lang="en-GB" smtClean="0"/>
              <a:pPr algn="r"/>
              <a:t>‹#›</a:t>
            </a:fld>
            <a:endParaRPr lang="en-GB" dirty="0"/>
          </a:p>
        </p:txBody>
      </p:sp>
      <p:sp>
        <p:nvSpPr>
          <p:cNvPr id="4" name="Picture Placeholder 3">
            <a:extLst>
              <a:ext uri="{FF2B5EF4-FFF2-40B4-BE49-F238E27FC236}">
                <a16:creationId xmlns:a16="http://schemas.microsoft.com/office/drawing/2014/main" id="{B3FEF8C6-F3F5-4AD1-9E2A-3F1E7D6AE763}"/>
              </a:ext>
            </a:extLst>
          </p:cNvPr>
          <p:cNvSpPr>
            <a:spLocks noGrp="1"/>
          </p:cNvSpPr>
          <p:nvPr>
            <p:ph type="pic" sz="quarter" idx="10" hasCustomPrompt="1"/>
          </p:nvPr>
        </p:nvSpPr>
        <p:spPr>
          <a:xfrm>
            <a:off x="0" y="4953000"/>
            <a:ext cx="6858000" cy="4294188"/>
          </a:xfrm>
        </p:spPr>
        <p:txBody>
          <a:bodyPr/>
          <a:lstStyle>
            <a:lvl1pPr>
              <a:defRPr/>
            </a:lvl1pPr>
          </a:lstStyle>
          <a:p>
            <a:r>
              <a:rPr lang="en-GB" dirty="0"/>
              <a:t>Add picture with gradient to bleed out above</a:t>
            </a:r>
          </a:p>
          <a:p>
            <a:endParaRPr lang="en-GB" dirty="0"/>
          </a:p>
        </p:txBody>
      </p:sp>
      <p:sp>
        <p:nvSpPr>
          <p:cNvPr id="20" name="Subtitle 2">
            <a:extLst>
              <a:ext uri="{FF2B5EF4-FFF2-40B4-BE49-F238E27FC236}">
                <a16:creationId xmlns:a16="http://schemas.microsoft.com/office/drawing/2014/main" id="{D955DB20-C56E-450A-B28E-5F15E507B042}"/>
              </a:ext>
            </a:extLst>
          </p:cNvPr>
          <p:cNvSpPr txBox="1">
            <a:spLocks/>
          </p:cNvSpPr>
          <p:nvPr userDrawn="1"/>
        </p:nvSpPr>
        <p:spPr>
          <a:xfrm>
            <a:off x="409766" y="9248660"/>
            <a:ext cx="3026377"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1631609417"/>
      </p:ext>
    </p:extLst>
  </p:cSld>
  <p:clrMapOvr>
    <a:masterClrMapping/>
  </p:clrMapOvr>
  <p:extLst>
    <p:ext uri="{DCECCB84-F9BA-43D5-87BE-67443E8EF086}">
      <p15:sldGuideLst xmlns:p15="http://schemas.microsoft.com/office/powerpoint/2012/main">
        <p15:guide id="1" orient="horz" pos="3120" userDrawn="1">
          <p15:clr>
            <a:srgbClr val="FBAE40"/>
          </p15:clr>
        </p15:guide>
        <p15:guide id="2" pos="30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S Sub picture Top no log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6438" y="2777877"/>
            <a:ext cx="5910073" cy="753037"/>
          </a:xfrm>
        </p:spPr>
        <p:txBody>
          <a:bodyPr tIns="0" anchor="t" anchorCtr="0"/>
          <a:lstStyle>
            <a:lvl1pPr algn="l">
              <a:defRPr sz="3600" b="1"/>
            </a:lvl1pPr>
          </a:lstStyle>
          <a:p>
            <a:r>
              <a:rPr lang="en-US" dirty="0"/>
              <a:t>Click to add title</a:t>
            </a:r>
          </a:p>
        </p:txBody>
      </p:sp>
      <p:pic>
        <p:nvPicPr>
          <p:cNvPr id="21" name="Immagine 10">
            <a:extLst>
              <a:ext uri="{FF2B5EF4-FFF2-40B4-BE49-F238E27FC236}">
                <a16:creationId xmlns:a16="http://schemas.microsoft.com/office/drawing/2014/main" id="{51C3528C-CA9C-4760-B86D-2E51193AD6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14787" y="378398"/>
            <a:ext cx="2371725" cy="388182"/>
          </a:xfrm>
          <a:prstGeom prst="rect">
            <a:avLst/>
          </a:prstGeom>
        </p:spPr>
      </p:pic>
      <p:sp>
        <p:nvSpPr>
          <p:cNvPr id="71" name="Slide Number Placeholder 5">
            <a:extLst>
              <a:ext uri="{FF2B5EF4-FFF2-40B4-BE49-F238E27FC236}">
                <a16:creationId xmlns:a16="http://schemas.microsoft.com/office/drawing/2014/main" id="{013C49FA-0C56-481C-B1AC-D36AFE4F778E}"/>
              </a:ext>
            </a:extLst>
          </p:cNvPr>
          <p:cNvSpPr txBox="1">
            <a:spLocks/>
          </p:cNvSpPr>
          <p:nvPr userDrawn="1"/>
        </p:nvSpPr>
        <p:spPr>
          <a:xfrm>
            <a:off x="5977467" y="9318271"/>
            <a:ext cx="409045" cy="388182"/>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Trebuchet MS" panose="020B0603020202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6C7E78DC-F140-4F95-9E0A-692FDD6C9C49}" type="slidenum">
              <a:rPr lang="en-GB" smtClean="0"/>
              <a:pPr algn="r"/>
              <a:t>‹#›</a:t>
            </a:fld>
            <a:endParaRPr lang="en-GB" dirty="0"/>
          </a:p>
        </p:txBody>
      </p:sp>
      <p:sp>
        <p:nvSpPr>
          <p:cNvPr id="4" name="Picture Placeholder 3">
            <a:extLst>
              <a:ext uri="{FF2B5EF4-FFF2-40B4-BE49-F238E27FC236}">
                <a16:creationId xmlns:a16="http://schemas.microsoft.com/office/drawing/2014/main" id="{6FBA5C58-DDA1-404E-B759-6FD02FA3BE55}"/>
              </a:ext>
            </a:extLst>
          </p:cNvPr>
          <p:cNvSpPr>
            <a:spLocks noGrp="1"/>
          </p:cNvSpPr>
          <p:nvPr>
            <p:ph type="pic" sz="quarter" idx="10"/>
          </p:nvPr>
        </p:nvSpPr>
        <p:spPr>
          <a:xfrm>
            <a:off x="0" y="0"/>
            <a:ext cx="6858000" cy="2656835"/>
          </a:xfrm>
        </p:spPr>
        <p:txBody>
          <a:bodyPr/>
          <a:lstStyle/>
          <a:p>
            <a:r>
              <a:rPr lang="en-US"/>
              <a:t>Click icon to add picture</a:t>
            </a:r>
            <a:endParaRPr lang="en-GB"/>
          </a:p>
        </p:txBody>
      </p:sp>
      <p:sp>
        <p:nvSpPr>
          <p:cNvPr id="5" name="Text Placeholder 4">
            <a:extLst>
              <a:ext uri="{FF2B5EF4-FFF2-40B4-BE49-F238E27FC236}">
                <a16:creationId xmlns:a16="http://schemas.microsoft.com/office/drawing/2014/main" id="{5A533269-F5B0-4715-A23F-3795A8BF8435}"/>
              </a:ext>
            </a:extLst>
          </p:cNvPr>
          <p:cNvSpPr>
            <a:spLocks noGrp="1"/>
          </p:cNvSpPr>
          <p:nvPr>
            <p:ph type="body" sz="quarter" idx="11" hasCustomPrompt="1"/>
          </p:nvPr>
        </p:nvSpPr>
        <p:spPr>
          <a:xfrm>
            <a:off x="476249" y="3714750"/>
            <a:ext cx="5910263" cy="5462233"/>
          </a:xfrm>
        </p:spPr>
        <p:txBody>
          <a:bodyPr tIns="0" anchor="t" anchorCtr="0"/>
          <a:lstStyle>
            <a:lvl2pPr marL="0" indent="0" algn="l">
              <a:buNone/>
              <a:defRPr/>
            </a:lvl2pPr>
            <a:lvl3pPr marL="361950" indent="-171450" algn="l">
              <a:defRPr/>
            </a:lvl3pPr>
          </a:lstStyle>
          <a:p>
            <a:pPr lvl="1"/>
            <a:r>
              <a:rPr lang="en-US" dirty="0"/>
              <a:t>Second level</a:t>
            </a:r>
          </a:p>
          <a:p>
            <a:pPr lvl="2"/>
            <a:r>
              <a:rPr lang="en-US" dirty="0"/>
              <a:t>Third level</a:t>
            </a:r>
          </a:p>
        </p:txBody>
      </p:sp>
      <p:sp>
        <p:nvSpPr>
          <p:cNvPr id="11" name="Subtitle 2">
            <a:extLst>
              <a:ext uri="{FF2B5EF4-FFF2-40B4-BE49-F238E27FC236}">
                <a16:creationId xmlns:a16="http://schemas.microsoft.com/office/drawing/2014/main" id="{D47007FA-C9DC-48F8-9CA2-D2FE35ACC673}"/>
              </a:ext>
            </a:extLst>
          </p:cNvPr>
          <p:cNvSpPr txBox="1">
            <a:spLocks/>
          </p:cNvSpPr>
          <p:nvPr userDrawn="1"/>
        </p:nvSpPr>
        <p:spPr>
          <a:xfrm>
            <a:off x="409576" y="9248660"/>
            <a:ext cx="3026568"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r>
              <a:rPr lang="en-US" sz="1100" dirty="0">
                <a:solidFill>
                  <a:schemeClr val="accent5"/>
                </a:solidFill>
              </a:rPr>
              <a:t>www.tpcleadership.com</a:t>
            </a:r>
          </a:p>
        </p:txBody>
      </p:sp>
    </p:spTree>
    <p:extLst>
      <p:ext uri="{BB962C8B-B14F-4D97-AF65-F5344CB8AC3E}">
        <p14:creationId xmlns:p14="http://schemas.microsoft.com/office/powerpoint/2010/main" val="1020776082"/>
      </p:ext>
    </p:extLst>
  </p:cSld>
  <p:clrMapOvr>
    <a:masterClrMapping/>
  </p:clrMapOvr>
  <p:extLst>
    <p:ext uri="{DCECCB84-F9BA-43D5-87BE-67443E8EF086}">
      <p15:sldGuideLst xmlns:p15="http://schemas.microsoft.com/office/powerpoint/2012/main">
        <p15:guide id="1" orient="horz" pos="6000">
          <p15:clr>
            <a:srgbClr val="FBAE40"/>
          </p15:clr>
        </p15:guide>
        <p15:guide id="2" pos="30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S Sub picture Top no logo">
    <p:spTree>
      <p:nvGrpSpPr>
        <p:cNvPr id="1" name=""/>
        <p:cNvGrpSpPr/>
        <p:nvPr/>
      </p:nvGrpSpPr>
      <p:grpSpPr>
        <a:xfrm>
          <a:off x="0" y="0"/>
          <a:ext cx="0" cy="0"/>
          <a:chOff x="0" y="0"/>
          <a:chExt cx="0" cy="0"/>
        </a:xfrm>
      </p:grpSpPr>
      <p:pic>
        <p:nvPicPr>
          <p:cNvPr id="19" name="Immagine 10">
            <a:extLst>
              <a:ext uri="{FF2B5EF4-FFF2-40B4-BE49-F238E27FC236}">
                <a16:creationId xmlns:a16="http://schemas.microsoft.com/office/drawing/2014/main" id="{1930B656-DC0F-4F09-BD00-62DB328A746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4633" y="372045"/>
            <a:ext cx="2371725" cy="388182"/>
          </a:xfrm>
          <a:prstGeom prst="rect">
            <a:avLst/>
          </a:prstGeom>
        </p:spPr>
      </p:pic>
      <p:sp>
        <p:nvSpPr>
          <p:cNvPr id="58" name="Slide Number Placeholder 5">
            <a:extLst>
              <a:ext uri="{FF2B5EF4-FFF2-40B4-BE49-F238E27FC236}">
                <a16:creationId xmlns:a16="http://schemas.microsoft.com/office/drawing/2014/main" id="{C8129212-1109-4766-80A6-B7FB86E857AB}"/>
              </a:ext>
            </a:extLst>
          </p:cNvPr>
          <p:cNvSpPr>
            <a:spLocks noGrp="1"/>
          </p:cNvSpPr>
          <p:nvPr>
            <p:ph type="sldNum" sz="quarter" idx="12"/>
          </p:nvPr>
        </p:nvSpPr>
        <p:spPr>
          <a:xfrm>
            <a:off x="266964" y="9313827"/>
            <a:ext cx="409045" cy="388182"/>
          </a:xfrm>
        </p:spPr>
        <p:txBody>
          <a:bodyPr/>
          <a:lstStyle>
            <a:lvl1pPr algn="l">
              <a:defRPr/>
            </a:lvl1pPr>
          </a:lstStyle>
          <a:p>
            <a:pPr algn="l"/>
            <a:fld id="{6C7E78DC-F140-4F95-9E0A-692FDD6C9C49}" type="slidenum">
              <a:rPr lang="en-GB" smtClean="0"/>
              <a:pPr/>
              <a:t>‹#›</a:t>
            </a:fld>
            <a:endParaRPr lang="en-GB" dirty="0"/>
          </a:p>
        </p:txBody>
      </p:sp>
      <p:sp>
        <p:nvSpPr>
          <p:cNvPr id="16" name="Title 1">
            <a:extLst>
              <a:ext uri="{FF2B5EF4-FFF2-40B4-BE49-F238E27FC236}">
                <a16:creationId xmlns:a16="http://schemas.microsoft.com/office/drawing/2014/main" id="{CCEC2802-84EE-4FF5-B48E-BC887D7687C7}"/>
              </a:ext>
            </a:extLst>
          </p:cNvPr>
          <p:cNvSpPr>
            <a:spLocks noGrp="1"/>
          </p:cNvSpPr>
          <p:nvPr>
            <p:ph type="title" hasCustomPrompt="1"/>
          </p:nvPr>
        </p:nvSpPr>
        <p:spPr>
          <a:xfrm>
            <a:off x="476438" y="2777877"/>
            <a:ext cx="5910073" cy="753037"/>
          </a:xfrm>
        </p:spPr>
        <p:txBody>
          <a:bodyPr tIns="0" anchor="t" anchorCtr="0"/>
          <a:lstStyle>
            <a:lvl1pPr algn="l">
              <a:defRPr sz="3600" b="1"/>
            </a:lvl1pPr>
          </a:lstStyle>
          <a:p>
            <a:r>
              <a:rPr lang="en-US" dirty="0"/>
              <a:t>Click to add title</a:t>
            </a:r>
          </a:p>
        </p:txBody>
      </p:sp>
      <p:sp>
        <p:nvSpPr>
          <p:cNvPr id="17" name="Picture Placeholder 3">
            <a:extLst>
              <a:ext uri="{FF2B5EF4-FFF2-40B4-BE49-F238E27FC236}">
                <a16:creationId xmlns:a16="http://schemas.microsoft.com/office/drawing/2014/main" id="{92564256-33D6-4DCE-92B7-B1037C0B9E72}"/>
              </a:ext>
            </a:extLst>
          </p:cNvPr>
          <p:cNvSpPr>
            <a:spLocks noGrp="1"/>
          </p:cNvSpPr>
          <p:nvPr>
            <p:ph type="pic" sz="quarter" idx="10"/>
          </p:nvPr>
        </p:nvSpPr>
        <p:spPr>
          <a:xfrm>
            <a:off x="0" y="0"/>
            <a:ext cx="6858000" cy="2656835"/>
          </a:xfrm>
        </p:spPr>
        <p:txBody>
          <a:bodyPr/>
          <a:lstStyle/>
          <a:p>
            <a:r>
              <a:rPr lang="en-US"/>
              <a:t>Click icon to add picture</a:t>
            </a:r>
            <a:endParaRPr lang="en-GB"/>
          </a:p>
        </p:txBody>
      </p:sp>
      <p:sp>
        <p:nvSpPr>
          <p:cNvPr id="18" name="Text Placeholder 4">
            <a:extLst>
              <a:ext uri="{FF2B5EF4-FFF2-40B4-BE49-F238E27FC236}">
                <a16:creationId xmlns:a16="http://schemas.microsoft.com/office/drawing/2014/main" id="{AA07A794-52CB-475D-B880-858B6771C60A}"/>
              </a:ext>
            </a:extLst>
          </p:cNvPr>
          <p:cNvSpPr>
            <a:spLocks noGrp="1"/>
          </p:cNvSpPr>
          <p:nvPr>
            <p:ph type="body" sz="quarter" idx="11" hasCustomPrompt="1"/>
          </p:nvPr>
        </p:nvSpPr>
        <p:spPr>
          <a:xfrm>
            <a:off x="476249" y="3714750"/>
            <a:ext cx="5910263" cy="5462233"/>
          </a:xfrm>
        </p:spPr>
        <p:txBody>
          <a:bodyPr tIns="0" anchor="t" anchorCtr="0"/>
          <a:lstStyle>
            <a:lvl2pPr marL="0" indent="0" algn="l">
              <a:buNone/>
              <a:defRPr/>
            </a:lvl2pPr>
            <a:lvl3pPr marL="361950" indent="-171450" algn="l">
              <a:defRPr/>
            </a:lvl3pPr>
          </a:lstStyle>
          <a:p>
            <a:pPr lvl="1"/>
            <a:r>
              <a:rPr lang="en-US" dirty="0"/>
              <a:t>Second level</a:t>
            </a:r>
          </a:p>
          <a:p>
            <a:pPr lvl="2"/>
            <a:r>
              <a:rPr lang="en-US" dirty="0"/>
              <a:t>Third level</a:t>
            </a:r>
          </a:p>
        </p:txBody>
      </p:sp>
      <p:sp>
        <p:nvSpPr>
          <p:cNvPr id="11" name="Subtitle 2">
            <a:extLst>
              <a:ext uri="{FF2B5EF4-FFF2-40B4-BE49-F238E27FC236}">
                <a16:creationId xmlns:a16="http://schemas.microsoft.com/office/drawing/2014/main" id="{11A53F65-6C99-44B6-9898-F79215588924}"/>
              </a:ext>
            </a:extLst>
          </p:cNvPr>
          <p:cNvSpPr txBox="1">
            <a:spLocks/>
          </p:cNvSpPr>
          <p:nvPr userDrawn="1"/>
        </p:nvSpPr>
        <p:spPr>
          <a:xfrm>
            <a:off x="4653136" y="9244216"/>
            <a:ext cx="1733376" cy="527404"/>
          </a:xfrm>
          <a:prstGeom prst="rect">
            <a:avLst/>
          </a:prstGeom>
        </p:spPr>
        <p:txBody>
          <a:bodyPr vert="horz" lIns="0" tIns="45720" rIns="91440" bIns="45720" rtlCol="0" anchor="ctr" anchorCtr="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r"/>
            <a:r>
              <a:rPr lang="en-US" sz="1100" dirty="0">
                <a:solidFill>
                  <a:schemeClr val="accent5"/>
                </a:solidFill>
              </a:rPr>
              <a:t>www.tpcleadership.com</a:t>
            </a:r>
          </a:p>
        </p:txBody>
      </p:sp>
    </p:spTree>
    <p:extLst>
      <p:ext uri="{BB962C8B-B14F-4D97-AF65-F5344CB8AC3E}">
        <p14:creationId xmlns:p14="http://schemas.microsoft.com/office/powerpoint/2010/main" val="1775258511"/>
      </p:ext>
    </p:extLst>
  </p:cSld>
  <p:clrMapOvr>
    <a:masterClrMapping/>
  </p:clrMapOvr>
  <p:extLst>
    <p:ext uri="{DCECCB84-F9BA-43D5-87BE-67443E8EF086}">
      <p15:sldGuideLst xmlns:p15="http://schemas.microsoft.com/office/powerpoint/2012/main">
        <p15:guide id="1" orient="horz" pos="5955">
          <p15:clr>
            <a:srgbClr val="FBAE40"/>
          </p15:clr>
        </p15:guide>
        <p15:guide id="2" pos="210" userDrawn="1">
          <p15:clr>
            <a:srgbClr val="FBAE40"/>
          </p15:clr>
        </p15:guide>
        <p15:guide id="3" pos="226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1277257"/>
            <a:ext cx="5915025" cy="1164850"/>
          </a:xfrm>
          <a:prstGeom prst="rect">
            <a:avLst/>
          </a:prstGeom>
        </p:spPr>
        <p:txBody>
          <a:bodyPr vert="horz" lIns="0" tIns="72000" rIns="0" bIns="45720" rtlCol="0" anchor="t" anchorCtr="0">
            <a:noAutofit/>
          </a:bodyPr>
          <a:lstStyle/>
          <a:p>
            <a:r>
              <a:rPr lang="en-US" dirty="0"/>
              <a:t>Click to edit Master title style</a:t>
            </a:r>
          </a:p>
        </p:txBody>
      </p:sp>
      <p:sp>
        <p:nvSpPr>
          <p:cNvPr id="3" name="Text Placeholder 2"/>
          <p:cNvSpPr>
            <a:spLocks noGrp="1"/>
          </p:cNvSpPr>
          <p:nvPr>
            <p:ph type="body" idx="1"/>
          </p:nvPr>
        </p:nvSpPr>
        <p:spPr>
          <a:xfrm>
            <a:off x="471488" y="2637014"/>
            <a:ext cx="5915025" cy="6285266"/>
          </a:xfrm>
          <a:prstGeom prst="rect">
            <a:avLst/>
          </a:prstGeom>
        </p:spPr>
        <p:txBody>
          <a:bodyPr vert="horz" lIns="0" tIns="45720" rIns="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5977467" y="9117187"/>
            <a:ext cx="409045" cy="591613"/>
          </a:xfrm>
          <a:prstGeom prst="rect">
            <a:avLst/>
          </a:prstGeom>
        </p:spPr>
        <p:txBody>
          <a:bodyPr vert="horz" lIns="91440" tIns="45720" rIns="91440" bIns="45720" rtlCol="0" anchor="ctr"/>
          <a:lstStyle>
            <a:lvl1pPr algn="r">
              <a:defRPr sz="900">
                <a:solidFill>
                  <a:schemeClr val="tx1">
                    <a:tint val="75000"/>
                  </a:schemeClr>
                </a:solidFill>
                <a:latin typeface="Trebuchet MS" panose="020B0603020202020204" pitchFamily="34" charset="0"/>
              </a:defRPr>
            </a:lvl1pPr>
          </a:lstStyle>
          <a:p>
            <a:fld id="{6C7E78DC-F140-4F95-9E0A-692FDD6C9C49}" type="slidenum">
              <a:rPr lang="en-GB" smtClean="0"/>
              <a:pPr/>
              <a:t>‹#›</a:t>
            </a:fld>
            <a:endParaRPr lang="en-GB" dirty="0"/>
          </a:p>
        </p:txBody>
      </p:sp>
    </p:spTree>
    <p:extLst>
      <p:ext uri="{BB962C8B-B14F-4D97-AF65-F5344CB8AC3E}">
        <p14:creationId xmlns:p14="http://schemas.microsoft.com/office/powerpoint/2010/main" val="3009527822"/>
      </p:ext>
    </p:extLst>
  </p:cSld>
  <p:clrMap bg1="lt1" tx1="dk1" bg2="lt2" tx2="dk2" accent1="accent1" accent2="accent2" accent3="accent3" accent4="accent4" accent5="accent5" accent6="accent6" hlink="hlink" folHlink="folHlink"/>
  <p:sldLayoutIdLst>
    <p:sldLayoutId id="2147483661" r:id="rId1"/>
    <p:sldLayoutId id="2147483713" r:id="rId2"/>
    <p:sldLayoutId id="2147483714" r:id="rId3"/>
    <p:sldLayoutId id="2147483715" r:id="rId4"/>
    <p:sldLayoutId id="2147483662" r:id="rId5"/>
    <p:sldLayoutId id="2147483719" r:id="rId6"/>
    <p:sldLayoutId id="2147483676" r:id="rId7"/>
    <p:sldLayoutId id="2147483711" r:id="rId8"/>
    <p:sldLayoutId id="2147483712" r:id="rId9"/>
    <p:sldLayoutId id="2147483664" r:id="rId10"/>
    <p:sldLayoutId id="2147483723" r:id="rId11"/>
    <p:sldLayoutId id="2147483680" r:id="rId12"/>
    <p:sldLayoutId id="2147483682" r:id="rId13"/>
    <p:sldLayoutId id="2147483724" r:id="rId14"/>
    <p:sldLayoutId id="2147483684" r:id="rId15"/>
    <p:sldLayoutId id="2147483701" r:id="rId16"/>
    <p:sldLayoutId id="2147483703" r:id="rId17"/>
    <p:sldLayoutId id="2147483695" r:id="rId18"/>
    <p:sldLayoutId id="2147483696" r:id="rId19"/>
    <p:sldLayoutId id="2147483700" r:id="rId20"/>
    <p:sldLayoutId id="2147483705" r:id="rId21"/>
    <p:sldLayoutId id="2147483707" r:id="rId22"/>
    <p:sldLayoutId id="2147483716" r:id="rId23"/>
    <p:sldLayoutId id="2147483718" r:id="rId24"/>
    <p:sldLayoutId id="2147483717" r:id="rId25"/>
    <p:sldLayoutId id="2147483665" r:id="rId26"/>
    <p:sldLayoutId id="2147483666" r:id="rId27"/>
    <p:sldLayoutId id="2147483667" r:id="rId28"/>
    <p:sldLayoutId id="2147483668" r:id="rId29"/>
    <p:sldLayoutId id="2147483669" r:id="rId30"/>
    <p:sldLayoutId id="2147483670" r:id="rId31"/>
    <p:sldLayoutId id="2147483671" r:id="rId32"/>
  </p:sldLayoutIdLst>
  <p:hf hdr="0" ftr="0" dt="0"/>
  <p:txStyles>
    <p:titleStyle>
      <a:lvl1pPr algn="l" defTabSz="685800" rtl="0" eaLnBrk="1" latinLnBrk="0" hangingPunct="1">
        <a:lnSpc>
          <a:spcPct val="90000"/>
        </a:lnSpc>
        <a:spcBef>
          <a:spcPct val="0"/>
        </a:spcBef>
        <a:buNone/>
        <a:defRPr sz="3200" b="1" kern="1200">
          <a:solidFill>
            <a:schemeClr val="tx1"/>
          </a:solidFill>
          <a:latin typeface="Trebuchet MS" panose="020B0603020202020204" pitchFamily="34" charset="0"/>
          <a:ea typeface="+mj-ea"/>
          <a:cs typeface="+mj-cs"/>
        </a:defRPr>
      </a:lvl1pPr>
    </p:titleStyle>
    <p:bodyStyle>
      <a:lvl1pPr marL="0" indent="0" algn="l" defTabSz="685800" rtl="0" eaLnBrk="1" latinLnBrk="0" hangingPunct="1">
        <a:lnSpc>
          <a:spcPct val="9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Trebuchet MS" panose="020B0603020202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Trebuchet MS" panose="020B0603020202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Trebuchet MS" panose="020B0603020202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Trebuchet MS" panose="020B0603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84" userDrawn="1">
          <p15:clr>
            <a:srgbClr val="F26B43"/>
          </p15:clr>
        </p15:guide>
        <p15:guide id="2" pos="30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C06D3BD9-5C42-41A6-8236-3C78687281E9}"/>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27558" b="25358"/>
          <a:stretch/>
        </p:blipFill>
        <p:spPr>
          <a:xfrm>
            <a:off x="0" y="5600700"/>
            <a:ext cx="6858000" cy="4305300"/>
          </a:xfrm>
        </p:spPr>
      </p:pic>
      <p:pic>
        <p:nvPicPr>
          <p:cNvPr id="10" name="Immagine 17">
            <a:extLst>
              <a:ext uri="{FF2B5EF4-FFF2-40B4-BE49-F238E27FC236}">
                <a16:creationId xmlns:a16="http://schemas.microsoft.com/office/drawing/2014/main" id="{9AA340E5-CA27-4D57-AEB6-D6D2B09979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713600" y="2805239"/>
            <a:ext cx="1430801" cy="6857999"/>
          </a:xfrm>
          <a:prstGeom prst="rect">
            <a:avLst/>
          </a:prstGeom>
        </p:spPr>
      </p:pic>
      <p:sp>
        <p:nvSpPr>
          <p:cNvPr id="13" name="TextBox 12">
            <a:extLst>
              <a:ext uri="{FF2B5EF4-FFF2-40B4-BE49-F238E27FC236}">
                <a16:creationId xmlns:a16="http://schemas.microsoft.com/office/drawing/2014/main" id="{F3EB4671-6D14-4F35-8E58-3AB2B849CE2E}"/>
              </a:ext>
            </a:extLst>
          </p:cNvPr>
          <p:cNvSpPr txBox="1"/>
          <p:nvPr/>
        </p:nvSpPr>
        <p:spPr>
          <a:xfrm>
            <a:off x="514350" y="4406644"/>
            <a:ext cx="5829300" cy="1169551"/>
          </a:xfrm>
          <a:prstGeom prst="rect">
            <a:avLst/>
          </a:prstGeom>
          <a:noFill/>
        </p:spPr>
        <p:txBody>
          <a:bodyPr wrap="square" rtlCol="0">
            <a:spAutoFit/>
          </a:bodyPr>
          <a:lstStyle/>
          <a:p>
            <a:r>
              <a:rPr lang="en-US" sz="1400" dirty="0"/>
              <a:t>During this three-day program we introduce Partners to the core coaching skills that will enhance their own leadership capability and enable those they manage and lead to learn, achieve and enjoy their work more effectively. We equip them with the essential models, skills and tools required for effective coaching.</a:t>
            </a:r>
            <a:endParaRPr lang="en-GB" sz="1400" dirty="0"/>
          </a:p>
        </p:txBody>
      </p:sp>
      <p:sp>
        <p:nvSpPr>
          <p:cNvPr id="7" name="Title 1">
            <a:extLst>
              <a:ext uri="{FF2B5EF4-FFF2-40B4-BE49-F238E27FC236}">
                <a16:creationId xmlns:a16="http://schemas.microsoft.com/office/drawing/2014/main" id="{F2015647-4A77-48BA-9D8D-CC1098A8ED0F}"/>
              </a:ext>
            </a:extLst>
          </p:cNvPr>
          <p:cNvSpPr txBox="1">
            <a:spLocks/>
          </p:cNvSpPr>
          <p:nvPr/>
        </p:nvSpPr>
        <p:spPr>
          <a:xfrm>
            <a:off x="503036" y="1696879"/>
            <a:ext cx="5829300" cy="1755247"/>
          </a:xfrm>
          <a:prstGeom prst="rect">
            <a:avLst/>
          </a:prstGeom>
        </p:spPr>
        <p:txBody>
          <a:bodyPr vert="horz" lIns="0" tIns="72000" rIns="0" bIns="45720" rtlCol="0" anchor="t" anchorCtr="0">
            <a:noAutofit/>
          </a:bodyPr>
          <a:lstStyle>
            <a:lvl1pPr algn="ctr" defTabSz="685800" rtl="0" eaLnBrk="1" latinLnBrk="0" hangingPunct="1">
              <a:lnSpc>
                <a:spcPct val="100000"/>
              </a:lnSpc>
              <a:spcBef>
                <a:spcPct val="0"/>
              </a:spcBef>
              <a:buNone/>
              <a:defRPr sz="3600" b="1" kern="1200">
                <a:solidFill>
                  <a:schemeClr val="tx1"/>
                </a:solidFill>
                <a:latin typeface="Trebuchet MS" panose="020B0603020202020204" pitchFamily="34" charset="0"/>
                <a:ea typeface="+mj-ea"/>
                <a:cs typeface="+mj-cs"/>
              </a:defRPr>
            </a:lvl1pPr>
          </a:lstStyle>
          <a:p>
            <a:r>
              <a:rPr lang="en-GB" dirty="0"/>
              <a:t>Partner as coach</a:t>
            </a:r>
            <a:r>
              <a:rPr lang="en-GB" dirty="0">
                <a:solidFill>
                  <a:schemeClr val="tx1"/>
                </a:solidFill>
              </a:rPr>
              <a:t>  </a:t>
            </a:r>
            <a:br>
              <a:rPr lang="en-GB" dirty="0">
                <a:solidFill>
                  <a:schemeClr val="tx1"/>
                </a:solidFill>
              </a:rPr>
            </a:br>
            <a:r>
              <a:rPr lang="en-GB" sz="2400" dirty="0"/>
              <a:t>Setting up others for success</a:t>
            </a:r>
            <a:endParaRPr lang="en-GB" dirty="0">
              <a:latin typeface="+mj-lt"/>
            </a:endParaRPr>
          </a:p>
        </p:txBody>
      </p:sp>
      <p:sp>
        <p:nvSpPr>
          <p:cNvPr id="8" name="Subtitle 2">
            <a:extLst>
              <a:ext uri="{FF2B5EF4-FFF2-40B4-BE49-F238E27FC236}">
                <a16:creationId xmlns:a16="http://schemas.microsoft.com/office/drawing/2014/main" id="{90A213F5-C424-4FD3-BF10-B7C3CC02861C}"/>
              </a:ext>
            </a:extLst>
          </p:cNvPr>
          <p:cNvSpPr txBox="1">
            <a:spLocks/>
          </p:cNvSpPr>
          <p:nvPr/>
        </p:nvSpPr>
        <p:spPr>
          <a:xfrm>
            <a:off x="857250" y="3317687"/>
            <a:ext cx="5143500" cy="1012119"/>
          </a:xfrm>
          <a:prstGeom prst="rect">
            <a:avLst/>
          </a:prstGeom>
        </p:spPr>
        <p:txBody>
          <a:bodyPr vert="horz" lIns="0" tIns="45720" rIns="0" bIns="45720" rtlCol="0">
            <a:noAutofit/>
          </a:bodyPr>
          <a:lstStyle>
            <a:lvl1pPr marL="0" indent="0" algn="ctr" defTabSz="685800" rtl="0" eaLnBrk="1" latinLnBrk="0" hangingPunct="1">
              <a:lnSpc>
                <a:spcPct val="10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Trebuchet MS" panose="020B0603020202020204" pitchFamily="34" charset="0"/>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Trebuchet MS" panose="020B0603020202020204" pitchFamily="34" charset="0"/>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Trebuchet MS" panose="020B0603020202020204" pitchFamily="34" charset="0"/>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r>
              <a:rPr lang="en-GB" dirty="0"/>
              <a:t>Develop your leadership to transform your team, your practice, your firm</a:t>
            </a:r>
          </a:p>
        </p:txBody>
      </p:sp>
    </p:spTree>
    <p:extLst>
      <p:ext uri="{BB962C8B-B14F-4D97-AF65-F5344CB8AC3E}">
        <p14:creationId xmlns:p14="http://schemas.microsoft.com/office/powerpoint/2010/main" val="4239996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0133-86D9-4515-B942-914766815924}"/>
              </a:ext>
            </a:extLst>
          </p:cNvPr>
          <p:cNvSpPr>
            <a:spLocks noGrp="1"/>
          </p:cNvSpPr>
          <p:nvPr>
            <p:ph type="title"/>
          </p:nvPr>
        </p:nvSpPr>
        <p:spPr>
          <a:xfrm>
            <a:off x="586421" y="1561743"/>
            <a:ext cx="5650892" cy="1458387"/>
          </a:xfrm>
        </p:spPr>
        <p:txBody>
          <a:bodyPr/>
          <a:lstStyle/>
          <a:p>
            <a:r>
              <a:rPr lang="en-GB" dirty="0"/>
              <a:t>Partner as coach</a:t>
            </a:r>
            <a:r>
              <a:rPr lang="en-GB" dirty="0">
                <a:solidFill>
                  <a:schemeClr val="tx1"/>
                </a:solidFill>
              </a:rPr>
              <a:t>  </a:t>
            </a:r>
            <a:br>
              <a:rPr lang="en-GB" dirty="0">
                <a:solidFill>
                  <a:schemeClr val="tx1"/>
                </a:solidFill>
              </a:rPr>
            </a:br>
            <a:r>
              <a:rPr lang="en-GB" sz="2400" dirty="0"/>
              <a:t>Setting up others for success</a:t>
            </a:r>
            <a:endParaRPr lang="en-GB" dirty="0"/>
          </a:p>
        </p:txBody>
      </p:sp>
      <p:sp>
        <p:nvSpPr>
          <p:cNvPr id="3" name="Content Placeholder 2">
            <a:extLst>
              <a:ext uri="{FF2B5EF4-FFF2-40B4-BE49-F238E27FC236}">
                <a16:creationId xmlns:a16="http://schemas.microsoft.com/office/drawing/2014/main" id="{B87E16AE-EA6C-4D82-914E-09932C8DB530}"/>
              </a:ext>
            </a:extLst>
          </p:cNvPr>
          <p:cNvSpPr>
            <a:spLocks noGrp="1"/>
          </p:cNvSpPr>
          <p:nvPr>
            <p:ph sz="half" idx="1"/>
          </p:nvPr>
        </p:nvSpPr>
        <p:spPr>
          <a:xfrm>
            <a:off x="586419" y="2634758"/>
            <a:ext cx="4498765" cy="1147089"/>
          </a:xfrm>
        </p:spPr>
        <p:txBody>
          <a:bodyPr/>
          <a:lstStyle/>
          <a:p>
            <a:r>
              <a:rPr lang="en-GB" sz="1800" dirty="0">
                <a:solidFill>
                  <a:schemeClr val="tx1"/>
                </a:solidFill>
              </a:rPr>
              <a:t>Develop your leadership style to transform your team, your practice, your firm.</a:t>
            </a:r>
          </a:p>
          <a:p>
            <a:endParaRPr lang="en-GB" dirty="0"/>
          </a:p>
        </p:txBody>
      </p:sp>
      <p:sp>
        <p:nvSpPr>
          <p:cNvPr id="5" name="Content Placeholder 2">
            <a:extLst>
              <a:ext uri="{FF2B5EF4-FFF2-40B4-BE49-F238E27FC236}">
                <a16:creationId xmlns:a16="http://schemas.microsoft.com/office/drawing/2014/main" id="{677DE7A4-9BF9-4895-8AEA-89BC2667245B}"/>
              </a:ext>
            </a:extLst>
          </p:cNvPr>
          <p:cNvSpPr txBox="1">
            <a:spLocks/>
          </p:cNvSpPr>
          <p:nvPr/>
        </p:nvSpPr>
        <p:spPr>
          <a:xfrm>
            <a:off x="1484784" y="3944888"/>
            <a:ext cx="4340356" cy="3672408"/>
          </a:xfrm>
          <a:prstGeom prst="rect">
            <a:avLst/>
          </a:prstGeom>
        </p:spPr>
        <p:txBody>
          <a:bodyPr vert="horz" lIns="0" tIns="0" rIns="0" bIns="45720" rtlCol="0" anchor="t" anchorCtr="0">
            <a:noAutofit/>
          </a:bodyPr>
          <a:lstStyle>
            <a:lvl1pPr marL="0" indent="0" algn="l" defTabSz="685800" rtl="0" eaLnBrk="1" latinLnBrk="0" hangingPunct="1">
              <a:lnSpc>
                <a:spcPct val="90000"/>
              </a:lnSpc>
              <a:spcBef>
                <a:spcPts val="750"/>
              </a:spcBef>
              <a:buFont typeface="Arial" panose="020B0604020202020204" pitchFamily="34" charset="0"/>
              <a:buNone/>
              <a:defRPr sz="2400" kern="1200">
                <a:solidFill>
                  <a:schemeClr val="tx1"/>
                </a:solidFill>
                <a:latin typeface="Trebuchet MS" panose="020B0603020202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Trebuchet MS" panose="020B0603020202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Trebuchet MS" panose="020B0603020202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Trebuchet MS" panose="020B0603020202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Trebuchet MS" panose="020B0603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eaLnBrk="1" fontAlgn="auto" hangingPunct="1">
              <a:spcAft>
                <a:spcPts val="0"/>
              </a:spcAft>
              <a:buClr>
                <a:srgbClr val="FFC000"/>
              </a:buClr>
              <a:defRPr/>
            </a:pPr>
            <a:r>
              <a:rPr lang="en-GB" sz="1600" dirty="0">
                <a:solidFill>
                  <a:schemeClr val="tx2"/>
                </a:solidFill>
                <a:cs typeface="Times New Roman" pitchFamily="18" charset="0"/>
              </a:rPr>
              <a:t>Understanding of how coaching fits within your role as a Partner</a:t>
            </a:r>
          </a:p>
          <a:p>
            <a:pPr eaLnBrk="1" fontAlgn="auto" hangingPunct="1">
              <a:spcAft>
                <a:spcPts val="0"/>
              </a:spcAft>
              <a:buClr>
                <a:srgbClr val="FFC000"/>
              </a:buClr>
              <a:defRPr/>
            </a:pPr>
            <a:r>
              <a:rPr lang="en-GB" sz="1600" dirty="0">
                <a:solidFill>
                  <a:schemeClr val="tx2"/>
                </a:solidFill>
                <a:cs typeface="Times New Roman" pitchFamily="18" charset="0"/>
              </a:rPr>
              <a:t>Practical skills development in relation to coaching and leadership</a:t>
            </a:r>
          </a:p>
          <a:p>
            <a:pPr eaLnBrk="1" fontAlgn="auto" hangingPunct="1">
              <a:spcAft>
                <a:spcPts val="0"/>
              </a:spcAft>
              <a:buClr>
                <a:srgbClr val="FFC000"/>
              </a:buClr>
              <a:defRPr/>
            </a:pPr>
            <a:r>
              <a:rPr lang="en-GB" sz="1600" dirty="0">
                <a:solidFill>
                  <a:schemeClr val="tx2"/>
                </a:solidFill>
                <a:cs typeface="Times New Roman" pitchFamily="18" charset="0"/>
              </a:rPr>
              <a:t>Sharing of insights and best practices amongst peers</a:t>
            </a:r>
          </a:p>
          <a:p>
            <a:pPr>
              <a:buClr>
                <a:srgbClr val="FFC000"/>
              </a:buClr>
              <a:defRPr/>
            </a:pPr>
            <a:r>
              <a:rPr lang="en-US" sz="1600" dirty="0">
                <a:solidFill>
                  <a:schemeClr val="tx2"/>
                </a:solidFill>
                <a:cs typeface="Times New Roman" pitchFamily="18" charset="0"/>
              </a:rPr>
              <a:t>Help create self generated learning and develop responsibility and ownership with junior employees</a:t>
            </a:r>
          </a:p>
          <a:p>
            <a:pPr eaLnBrk="1" fontAlgn="auto" hangingPunct="1">
              <a:spcAft>
                <a:spcPts val="0"/>
              </a:spcAft>
              <a:buClr>
                <a:srgbClr val="FFC000"/>
              </a:buClr>
              <a:defRPr/>
            </a:pPr>
            <a:r>
              <a:rPr lang="en-GB" sz="1600" dirty="0">
                <a:solidFill>
                  <a:schemeClr val="tx2"/>
                </a:solidFill>
                <a:cs typeface="Times New Roman" pitchFamily="18" charset="0"/>
              </a:rPr>
              <a:t>Enhanced confidence to apply a coaching approach with team members, colleagues and clients</a:t>
            </a:r>
          </a:p>
          <a:p>
            <a:pPr eaLnBrk="1" fontAlgn="auto" hangingPunct="1">
              <a:spcAft>
                <a:spcPts val="0"/>
              </a:spcAft>
              <a:buClr>
                <a:srgbClr val="FFC000"/>
              </a:buClr>
              <a:defRPr/>
            </a:pPr>
            <a:r>
              <a:rPr lang="en-GB" sz="1600" dirty="0">
                <a:solidFill>
                  <a:schemeClr val="tx2"/>
                </a:solidFill>
                <a:cs typeface="Times New Roman" pitchFamily="18" charset="0"/>
              </a:rPr>
              <a:t>Deepen your client relationships through your adapted approach to collaboration</a:t>
            </a:r>
          </a:p>
          <a:p>
            <a:endParaRPr lang="en-GB" dirty="0">
              <a:solidFill>
                <a:schemeClr val="tx2"/>
              </a:solidFill>
            </a:endParaRPr>
          </a:p>
        </p:txBody>
      </p:sp>
      <p:pic>
        <p:nvPicPr>
          <p:cNvPr id="6" name="Picture Placeholder 10">
            <a:extLst>
              <a:ext uri="{FF2B5EF4-FFF2-40B4-BE49-F238E27FC236}">
                <a16:creationId xmlns:a16="http://schemas.microsoft.com/office/drawing/2014/main" id="{47C36CA6-6573-401E-94A4-0EEB87DBB8E9}"/>
              </a:ext>
            </a:extLst>
          </p:cNvPr>
          <p:cNvPicPr>
            <a:picLocks noChangeAspect="1"/>
          </p:cNvPicPr>
          <p:nvPr/>
        </p:nvPicPr>
        <p:blipFill>
          <a:blip r:embed="rId3">
            <a:extLst>
              <a:ext uri="{28A0092B-C50C-407E-A947-70E740481C1C}">
                <a14:useLocalDpi xmlns:a14="http://schemas.microsoft.com/office/drawing/2010/main" val="0"/>
              </a:ext>
            </a:extLst>
          </a:blip>
          <a:srcRect t="10493" b="10493"/>
          <a:stretch>
            <a:fillRect/>
          </a:stretch>
        </p:blipFill>
        <p:spPr>
          <a:xfrm>
            <a:off x="471488" y="3870230"/>
            <a:ext cx="590307" cy="466425"/>
          </a:xfrm>
          <a:prstGeom prst="rect">
            <a:avLst/>
          </a:prstGeom>
        </p:spPr>
      </p:pic>
      <p:pic>
        <p:nvPicPr>
          <p:cNvPr id="7" name="Picture Placeholder 18">
            <a:extLst>
              <a:ext uri="{FF2B5EF4-FFF2-40B4-BE49-F238E27FC236}">
                <a16:creationId xmlns:a16="http://schemas.microsoft.com/office/drawing/2014/main" id="{EF54BC0E-CDA1-469D-A88E-A0E88C5D513C}"/>
              </a:ext>
            </a:extLst>
          </p:cNvPr>
          <p:cNvPicPr>
            <a:picLocks noChangeAspect="1"/>
          </p:cNvPicPr>
          <p:nvPr/>
        </p:nvPicPr>
        <p:blipFill>
          <a:blip r:embed="rId4">
            <a:extLst>
              <a:ext uri="{28A0092B-C50C-407E-A947-70E740481C1C}">
                <a14:useLocalDpi xmlns:a14="http://schemas.microsoft.com/office/drawing/2010/main" val="0"/>
              </a:ext>
            </a:extLst>
          </a:blip>
          <a:srcRect t="10493" b="10493"/>
          <a:stretch>
            <a:fillRect/>
          </a:stretch>
        </p:blipFill>
        <p:spPr>
          <a:xfrm>
            <a:off x="471488" y="7150871"/>
            <a:ext cx="590307" cy="466425"/>
          </a:xfrm>
          <a:prstGeom prst="rect">
            <a:avLst/>
          </a:prstGeom>
        </p:spPr>
      </p:pic>
      <p:pic>
        <p:nvPicPr>
          <p:cNvPr id="8" name="Picture Placeholder 16">
            <a:extLst>
              <a:ext uri="{FF2B5EF4-FFF2-40B4-BE49-F238E27FC236}">
                <a16:creationId xmlns:a16="http://schemas.microsoft.com/office/drawing/2014/main" id="{729A3990-AE4D-4D74-948B-6E8C6C346AAD}"/>
              </a:ext>
            </a:extLst>
          </p:cNvPr>
          <p:cNvPicPr>
            <a:picLocks noChangeAspect="1"/>
          </p:cNvPicPr>
          <p:nvPr/>
        </p:nvPicPr>
        <p:blipFill>
          <a:blip r:embed="rId5">
            <a:extLst>
              <a:ext uri="{28A0092B-C50C-407E-A947-70E740481C1C}">
                <a14:useLocalDpi xmlns:a14="http://schemas.microsoft.com/office/drawing/2010/main" val="0"/>
              </a:ext>
            </a:extLst>
          </a:blip>
          <a:srcRect t="10493" b="10493"/>
          <a:stretch>
            <a:fillRect/>
          </a:stretch>
        </p:blipFill>
        <p:spPr>
          <a:xfrm>
            <a:off x="471488" y="5050848"/>
            <a:ext cx="590308" cy="466425"/>
          </a:xfrm>
          <a:prstGeom prst="rect">
            <a:avLst/>
          </a:prstGeom>
        </p:spPr>
      </p:pic>
      <p:pic>
        <p:nvPicPr>
          <p:cNvPr id="9" name="Picture Placeholder 14">
            <a:extLst>
              <a:ext uri="{FF2B5EF4-FFF2-40B4-BE49-F238E27FC236}">
                <a16:creationId xmlns:a16="http://schemas.microsoft.com/office/drawing/2014/main" id="{5C3CB92F-517A-441E-A4CC-3E42E14CB983}"/>
              </a:ext>
            </a:extLst>
          </p:cNvPr>
          <p:cNvPicPr>
            <a:picLocks noChangeAspect="1"/>
          </p:cNvPicPr>
          <p:nvPr/>
        </p:nvPicPr>
        <p:blipFill>
          <a:blip r:embed="rId6">
            <a:extLst>
              <a:ext uri="{28A0092B-C50C-407E-A947-70E740481C1C}">
                <a14:useLocalDpi xmlns:a14="http://schemas.microsoft.com/office/drawing/2010/main" val="0"/>
              </a:ext>
            </a:extLst>
          </a:blip>
          <a:srcRect t="10493" b="10493"/>
          <a:stretch>
            <a:fillRect/>
          </a:stretch>
        </p:blipFill>
        <p:spPr>
          <a:xfrm>
            <a:off x="471488" y="5621452"/>
            <a:ext cx="590307" cy="466425"/>
          </a:xfrm>
          <a:prstGeom prst="rect">
            <a:avLst/>
          </a:prstGeom>
        </p:spPr>
      </p:pic>
      <p:pic>
        <p:nvPicPr>
          <p:cNvPr id="10" name="Picture Placeholder 12">
            <a:extLst>
              <a:ext uri="{FF2B5EF4-FFF2-40B4-BE49-F238E27FC236}">
                <a16:creationId xmlns:a16="http://schemas.microsoft.com/office/drawing/2014/main" id="{37702A0E-F0F6-44EA-ADE6-09710923CE3C}"/>
              </a:ext>
            </a:extLst>
          </p:cNvPr>
          <p:cNvPicPr>
            <a:picLocks noChangeAspect="1"/>
          </p:cNvPicPr>
          <p:nvPr/>
        </p:nvPicPr>
        <p:blipFill>
          <a:blip r:embed="rId7">
            <a:extLst>
              <a:ext uri="{28A0092B-C50C-407E-A947-70E740481C1C}">
                <a14:useLocalDpi xmlns:a14="http://schemas.microsoft.com/office/drawing/2010/main" val="0"/>
              </a:ext>
            </a:extLst>
          </a:blip>
          <a:srcRect t="10493" b="10493"/>
          <a:stretch>
            <a:fillRect/>
          </a:stretch>
        </p:blipFill>
        <p:spPr>
          <a:xfrm>
            <a:off x="471488" y="4456629"/>
            <a:ext cx="590308" cy="466425"/>
          </a:xfrm>
          <a:prstGeom prst="rect">
            <a:avLst/>
          </a:prstGeom>
        </p:spPr>
      </p:pic>
      <p:pic>
        <p:nvPicPr>
          <p:cNvPr id="11" name="Picture Placeholder 18">
            <a:extLst>
              <a:ext uri="{FF2B5EF4-FFF2-40B4-BE49-F238E27FC236}">
                <a16:creationId xmlns:a16="http://schemas.microsoft.com/office/drawing/2014/main" id="{F99BE05C-1353-40DF-8731-F2E200F82E02}"/>
              </a:ext>
            </a:extLst>
          </p:cNvPr>
          <p:cNvPicPr>
            <a:picLocks noChangeAspect="1"/>
          </p:cNvPicPr>
          <p:nvPr/>
        </p:nvPicPr>
        <p:blipFill>
          <a:blip r:embed="rId8">
            <a:extLst>
              <a:ext uri="{28A0092B-C50C-407E-A947-70E740481C1C}">
                <a14:useLocalDpi xmlns:a14="http://schemas.microsoft.com/office/drawing/2010/main" val="0"/>
              </a:ext>
            </a:extLst>
          </a:blip>
          <a:srcRect t="10493" b="10493"/>
          <a:stretch/>
        </p:blipFill>
        <p:spPr>
          <a:xfrm>
            <a:off x="442553" y="6386161"/>
            <a:ext cx="590307" cy="466425"/>
          </a:xfrm>
          <a:prstGeom prst="rect">
            <a:avLst/>
          </a:prstGeom>
        </p:spPr>
      </p:pic>
      <p:sp>
        <p:nvSpPr>
          <p:cNvPr id="15" name="Rectangle: Rounded Corners 14">
            <a:extLst>
              <a:ext uri="{FF2B5EF4-FFF2-40B4-BE49-F238E27FC236}">
                <a16:creationId xmlns:a16="http://schemas.microsoft.com/office/drawing/2014/main" id="{E1B13E5F-010D-4C7D-A7AB-30BB1F678E37}"/>
              </a:ext>
            </a:extLst>
          </p:cNvPr>
          <p:cNvSpPr/>
          <p:nvPr/>
        </p:nvSpPr>
        <p:spPr>
          <a:xfrm>
            <a:off x="-596767" y="8180948"/>
            <a:ext cx="3259253" cy="143318"/>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400" dirty="0">
              <a:solidFill>
                <a:schemeClr val="tx1"/>
              </a:solidFill>
            </a:endParaRPr>
          </a:p>
        </p:txBody>
      </p:sp>
      <p:sp>
        <p:nvSpPr>
          <p:cNvPr id="13" name="Rectangle: Rounded Corners 12">
            <a:extLst>
              <a:ext uri="{FF2B5EF4-FFF2-40B4-BE49-F238E27FC236}">
                <a16:creationId xmlns:a16="http://schemas.microsoft.com/office/drawing/2014/main" id="{C911239C-4563-4BE1-BCA3-E090EAF43121}"/>
              </a:ext>
            </a:extLst>
          </p:cNvPr>
          <p:cNvSpPr/>
          <p:nvPr/>
        </p:nvSpPr>
        <p:spPr>
          <a:xfrm>
            <a:off x="471488" y="8945657"/>
            <a:ext cx="5189760" cy="436388"/>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r>
              <a:rPr lang="en-GB" sz="1100" dirty="0">
                <a:solidFill>
                  <a:schemeClr val="tx1"/>
                </a:solidFill>
              </a:rPr>
              <a:t>For further information please contact </a:t>
            </a:r>
            <a:r>
              <a:rPr lang="en-GB" sz="1100" dirty="0">
                <a:solidFill>
                  <a:schemeClr val="accent2">
                    <a:lumMod val="75000"/>
                  </a:schemeClr>
                </a:solidFill>
              </a:rPr>
              <a:t>Ingrid.vanberkel@tpcleadership.com </a:t>
            </a:r>
            <a:br>
              <a:rPr lang="en-GB" sz="1100" dirty="0">
                <a:solidFill>
                  <a:schemeClr val="tx1"/>
                </a:solidFill>
              </a:rPr>
            </a:br>
            <a:r>
              <a:rPr lang="en-GB" sz="1100" dirty="0">
                <a:solidFill>
                  <a:schemeClr val="tx1"/>
                </a:solidFill>
              </a:rPr>
              <a:t>or </a:t>
            </a:r>
            <a:r>
              <a:rPr lang="en-GB" sz="1100" dirty="0">
                <a:solidFill>
                  <a:schemeClr val="accent2">
                    <a:lumMod val="75000"/>
                  </a:schemeClr>
                </a:solidFill>
              </a:rPr>
              <a:t>Annelieke.Jense@tpcleadership.com</a:t>
            </a:r>
          </a:p>
        </p:txBody>
      </p:sp>
    </p:spTree>
    <p:extLst>
      <p:ext uri="{BB962C8B-B14F-4D97-AF65-F5344CB8AC3E}">
        <p14:creationId xmlns:p14="http://schemas.microsoft.com/office/powerpoint/2010/main" val="3390343348"/>
      </p:ext>
    </p:extLst>
  </p:cSld>
  <p:clrMapOvr>
    <a:masterClrMapping/>
  </p:clrMapOvr>
</p:sld>
</file>

<file path=ppt/theme/theme1.xml><?xml version="1.0" encoding="utf-8"?>
<a:theme xmlns:a="http://schemas.openxmlformats.org/drawingml/2006/main" name="Office Theme">
  <a:themeElements>
    <a:clrScheme name="TPCL">
      <a:dk1>
        <a:srgbClr val="292A4D"/>
      </a:dk1>
      <a:lt1>
        <a:srgbClr val="FFFFFF"/>
      </a:lt1>
      <a:dk2>
        <a:srgbClr val="61AAE5"/>
      </a:dk2>
      <a:lt2>
        <a:srgbClr val="FFFFFF"/>
      </a:lt2>
      <a:accent1>
        <a:srgbClr val="FE9100"/>
      </a:accent1>
      <a:accent2>
        <a:srgbClr val="FFC299"/>
      </a:accent2>
      <a:accent3>
        <a:srgbClr val="61AAE5"/>
      </a:accent3>
      <a:accent4>
        <a:srgbClr val="ABD6ED"/>
      </a:accent4>
      <a:accent5>
        <a:srgbClr val="9A9AAF"/>
      </a:accent5>
      <a:accent6>
        <a:srgbClr val="292A4D"/>
      </a:accent6>
      <a:hlink>
        <a:srgbClr val="ED7D31"/>
      </a:hlink>
      <a:folHlink>
        <a:srgbClr val="FFC299"/>
      </a:folHlink>
    </a:clrScheme>
    <a:fontScheme name="Heading">
      <a:majorFont>
        <a:latin typeface="Trebuchet MS"/>
        <a:ea typeface=""/>
        <a:cs typeface=""/>
      </a:majorFont>
      <a:minorFont>
        <a:latin typeface="Trebuchet M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PC A4 brochure template 2021 v2 simplified right logo only" id="{880692AE-5FE3-4D41-8481-D90760038EC9}" vid="{FE99B352-9A10-41A3-81EC-4A1CD86065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8189</TotalTime>
  <Words>186</Words>
  <Application>Microsoft Macintosh PowerPoint</Application>
  <PresentationFormat>A4 Paper (210x297 mm)</PresentationFormat>
  <Paragraphs>13</Paragraphs>
  <Slides>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Trebuchet MS</vt:lpstr>
      <vt:lpstr>Office Theme</vt:lpstr>
      <vt:lpstr>PowerPoint Presentation</vt:lpstr>
      <vt:lpstr>Partner as coach   Setting up others for success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Leadership Development  Solutions for  Professional Services Organisations</dc:title>
  <dc:creator>Shona Friend</dc:creator>
  <cp:lastModifiedBy>Microsoft Office User</cp:lastModifiedBy>
  <cp:revision>67</cp:revision>
  <dcterms:created xsi:type="dcterms:W3CDTF">2021-02-15T18:00:39Z</dcterms:created>
  <dcterms:modified xsi:type="dcterms:W3CDTF">2021-11-18T14:42:13Z</dcterms:modified>
</cp:coreProperties>
</file>

<file path=docProps/thumbnail.jpeg>
</file>